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44"/>
  </p:notesMasterIdLst>
  <p:sldIdLst>
    <p:sldId id="257" r:id="rId2"/>
    <p:sldId id="258" r:id="rId3"/>
    <p:sldId id="308" r:id="rId4"/>
    <p:sldId id="281" r:id="rId5"/>
    <p:sldId id="290" r:id="rId6"/>
    <p:sldId id="327" r:id="rId7"/>
    <p:sldId id="291" r:id="rId8"/>
    <p:sldId id="292" r:id="rId9"/>
    <p:sldId id="309" r:id="rId10"/>
    <p:sldId id="304" r:id="rId11"/>
    <p:sldId id="283" r:id="rId12"/>
    <p:sldId id="311" r:id="rId13"/>
    <p:sldId id="312" r:id="rId14"/>
    <p:sldId id="321" r:id="rId15"/>
    <p:sldId id="313" r:id="rId16"/>
    <p:sldId id="314" r:id="rId17"/>
    <p:sldId id="315" r:id="rId18"/>
    <p:sldId id="316" r:id="rId19"/>
    <p:sldId id="317" r:id="rId20"/>
    <p:sldId id="319" r:id="rId21"/>
    <p:sldId id="320" r:id="rId22"/>
    <p:sldId id="322" r:id="rId23"/>
    <p:sldId id="323" r:id="rId24"/>
    <p:sldId id="306" r:id="rId25"/>
    <p:sldId id="305" r:id="rId26"/>
    <p:sldId id="336" r:id="rId27"/>
    <p:sldId id="328" r:id="rId28"/>
    <p:sldId id="325" r:id="rId29"/>
    <p:sldId id="326" r:id="rId30"/>
    <p:sldId id="307" r:id="rId31"/>
    <p:sldId id="293" r:id="rId32"/>
    <p:sldId id="338" r:id="rId33"/>
    <p:sldId id="332" r:id="rId34"/>
    <p:sldId id="337" r:id="rId35"/>
    <p:sldId id="294" r:id="rId36"/>
    <p:sldId id="333" r:id="rId37"/>
    <p:sldId id="331" r:id="rId38"/>
    <p:sldId id="300" r:id="rId39"/>
    <p:sldId id="301" r:id="rId40"/>
    <p:sldId id="334" r:id="rId41"/>
    <p:sldId id="302" r:id="rId42"/>
    <p:sldId id="262" r:id="rId43"/>
  </p:sldIdLst>
  <p:sldSz cx="9144000" cy="5143500" type="screen16x9"/>
  <p:notesSz cx="9144000" cy="6858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434" autoAdjust="0"/>
  </p:normalViewPr>
  <p:slideViewPr>
    <p:cSldViewPr snapToGrid="0" snapToObjects="1">
      <p:cViewPr varScale="1">
        <p:scale>
          <a:sx n="90" d="100"/>
          <a:sy n="90" d="100"/>
        </p:scale>
        <p:origin x="816"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D2EF478-6B11-4C47-93EA-ADDA6A7B01B2}" type="datetimeFigureOut">
              <a:rPr lang="es-ES" smtClean="0"/>
              <a:t>01/07/2022</a:t>
            </a:fld>
            <a:endParaRPr lang="es-ES" dirty="0"/>
          </a:p>
        </p:txBody>
      </p:sp>
      <p:sp>
        <p:nvSpPr>
          <p:cNvPr id="4" name="Marcador de imagen de diapositiva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D27C42A-8B76-4460-894D-F178B825625B}" type="slidenum">
              <a:rPr lang="es-ES" smtClean="0"/>
              <a:t>‹Nº›</a:t>
            </a:fld>
            <a:endParaRPr lang="es-ES" dirty="0"/>
          </a:p>
        </p:txBody>
      </p:sp>
    </p:spTree>
    <p:extLst>
      <p:ext uri="{BB962C8B-B14F-4D97-AF65-F5344CB8AC3E}">
        <p14:creationId xmlns:p14="http://schemas.microsoft.com/office/powerpoint/2010/main" val="54305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JulianF</a:t>
            </a:r>
            <a:endParaRPr lang="es-CO"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1</a:t>
            </a:fld>
            <a:endParaRPr lang="es-ES" dirty="0"/>
          </a:p>
        </p:txBody>
      </p:sp>
    </p:spTree>
    <p:extLst>
      <p:ext uri="{BB962C8B-B14F-4D97-AF65-F5344CB8AC3E}">
        <p14:creationId xmlns:p14="http://schemas.microsoft.com/office/powerpoint/2010/main" val="34796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27C42A-8B76-4460-894D-F178B825625B}"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julianf</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11</a:t>
            </a:fld>
            <a:endParaRPr lang="es-ES" dirty="0"/>
          </a:p>
        </p:txBody>
      </p:sp>
    </p:spTree>
    <p:extLst>
      <p:ext uri="{BB962C8B-B14F-4D97-AF65-F5344CB8AC3E}">
        <p14:creationId xmlns:p14="http://schemas.microsoft.com/office/powerpoint/2010/main" val="1458501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Joge</a:t>
            </a:r>
            <a:r>
              <a:rPr lang="es-ES" dirty="0"/>
              <a:t> m</a:t>
            </a:r>
            <a:endParaRPr lang="es-CO"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27</a:t>
            </a:fld>
            <a:endParaRPr lang="es-ES" dirty="0"/>
          </a:p>
        </p:txBody>
      </p:sp>
    </p:spTree>
    <p:extLst>
      <p:ext uri="{BB962C8B-B14F-4D97-AF65-F5344CB8AC3E}">
        <p14:creationId xmlns:p14="http://schemas.microsoft.com/office/powerpoint/2010/main" val="338718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JorgeM</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28</a:t>
            </a:fld>
            <a:endParaRPr lang="es-ES" dirty="0"/>
          </a:p>
        </p:txBody>
      </p:sp>
    </p:spTree>
    <p:extLst>
      <p:ext uri="{BB962C8B-B14F-4D97-AF65-F5344CB8AC3E}">
        <p14:creationId xmlns:p14="http://schemas.microsoft.com/office/powerpoint/2010/main" val="11005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JorgeM</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29</a:t>
            </a:fld>
            <a:endParaRPr lang="es-ES" dirty="0"/>
          </a:p>
        </p:txBody>
      </p:sp>
    </p:spTree>
    <p:extLst>
      <p:ext uri="{BB962C8B-B14F-4D97-AF65-F5344CB8AC3E}">
        <p14:creationId xmlns:p14="http://schemas.microsoft.com/office/powerpoint/2010/main" val="115956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jorjeM</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30</a:t>
            </a:fld>
            <a:endParaRPr lang="es-ES" dirty="0"/>
          </a:p>
        </p:txBody>
      </p:sp>
    </p:spTree>
    <p:extLst>
      <p:ext uri="{BB962C8B-B14F-4D97-AF65-F5344CB8AC3E}">
        <p14:creationId xmlns:p14="http://schemas.microsoft.com/office/powerpoint/2010/main" val="4207090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Juanjose</a:t>
            </a:r>
            <a:endParaRPr lang="es-CO" dirty="0"/>
          </a:p>
          <a:p>
            <a:pPr algn="ctr" rtl="0"/>
            <a:r>
              <a:rPr lang="es-ES" b="0" i="0" u="none" strike="noStrike" dirty="0">
                <a:solidFill>
                  <a:srgbClr val="1F3D5C"/>
                </a:solidFill>
                <a:effectLst/>
                <a:latin typeface="AmazonEmber"/>
              </a:rPr>
              <a:t>Arquitectura monolítica en comparación con la arquitectura de </a:t>
            </a:r>
            <a:r>
              <a:rPr lang="es-ES" b="0" i="0" u="none" strike="noStrike" dirty="0" err="1">
                <a:solidFill>
                  <a:srgbClr val="1F3D5C"/>
                </a:solidFill>
                <a:effectLst/>
                <a:latin typeface="AmazonEmber"/>
              </a:rPr>
              <a:t>microservicios</a:t>
            </a:r>
            <a:endParaRPr lang="es-ES" b="0" i="0" u="none" strike="noStrike" dirty="0">
              <a:solidFill>
                <a:srgbClr val="1F3D5C"/>
              </a:solidFill>
              <a:effectLst/>
              <a:latin typeface="AmazonEmber"/>
            </a:endParaRPr>
          </a:p>
          <a:p>
            <a:pPr algn="l" rtl="0"/>
            <a:endParaRPr lang="es-ES" b="0" i="0" dirty="0">
              <a:solidFill>
                <a:srgbClr val="1F3D5C"/>
              </a:solidFill>
              <a:effectLst/>
              <a:latin typeface="AmazonEmber"/>
            </a:endParaRPr>
          </a:p>
          <a:p>
            <a:pPr algn="just" rtl="0"/>
            <a:r>
              <a:rPr lang="es-ES" b="0" i="0" dirty="0">
                <a:solidFill>
                  <a:srgbClr val="333333"/>
                </a:solidFill>
                <a:effectLst/>
                <a:latin typeface="AmazonEmberLight"/>
              </a:rPr>
              <a:t>Con las arquitecturas monolíticas, todos los procesos están estrechamente asociados y se ejecutan como un solo servicio.</a:t>
            </a:r>
          </a:p>
          <a:p>
            <a:pPr algn="l" rtl="0"/>
            <a:endParaRPr lang="es-ES" dirty="0">
              <a:solidFill>
                <a:srgbClr val="333333"/>
              </a:solidFill>
              <a:latin typeface="AmazonEmberLight"/>
            </a:endParaRPr>
          </a:p>
          <a:p>
            <a:pPr algn="just" rtl="0"/>
            <a:r>
              <a:rPr lang="es-ES" b="0" i="0" dirty="0">
                <a:solidFill>
                  <a:srgbClr val="333333"/>
                </a:solidFill>
                <a:effectLst/>
                <a:latin typeface="AmazonEmberLight"/>
              </a:rPr>
              <a:t>Con una arquitectura de </a:t>
            </a:r>
            <a:r>
              <a:rPr lang="es-ES" b="0" i="0" dirty="0" err="1">
                <a:solidFill>
                  <a:srgbClr val="333333"/>
                </a:solidFill>
                <a:effectLst/>
                <a:latin typeface="AmazonEmberLight"/>
              </a:rPr>
              <a:t>microservicios</a:t>
            </a:r>
            <a:r>
              <a:rPr lang="es-ES" b="0" i="0" dirty="0">
                <a:solidFill>
                  <a:srgbClr val="333333"/>
                </a:solidFill>
                <a:effectLst/>
                <a:latin typeface="AmazonEmberLight"/>
              </a:rPr>
              <a:t>, una aplicación se crea con componentes independientes que ejecutan cada proceso de la aplicación como un servicio. Estos servicios se comunican a través de una interfaz bien definida mediante API ligeras. </a:t>
            </a:r>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31</a:t>
            </a:fld>
            <a:endParaRPr lang="es-ES" dirty="0"/>
          </a:p>
        </p:txBody>
      </p:sp>
    </p:spTree>
    <p:extLst>
      <p:ext uri="{BB962C8B-B14F-4D97-AF65-F5344CB8AC3E}">
        <p14:creationId xmlns:p14="http://schemas.microsoft.com/office/powerpoint/2010/main" val="336820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alejo</a:t>
            </a:r>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32</a:t>
            </a:fld>
            <a:endParaRPr lang="es-ES" dirty="0"/>
          </a:p>
        </p:txBody>
      </p:sp>
    </p:spTree>
    <p:extLst>
      <p:ext uri="{BB962C8B-B14F-4D97-AF65-F5344CB8AC3E}">
        <p14:creationId xmlns:p14="http://schemas.microsoft.com/office/powerpoint/2010/main" val="231774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alejo</a:t>
            </a:r>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33</a:t>
            </a:fld>
            <a:endParaRPr lang="es-ES" dirty="0"/>
          </a:p>
        </p:txBody>
      </p:sp>
    </p:spTree>
    <p:extLst>
      <p:ext uri="{BB962C8B-B14F-4D97-AF65-F5344CB8AC3E}">
        <p14:creationId xmlns:p14="http://schemas.microsoft.com/office/powerpoint/2010/main" val="122223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Alejo</a:t>
            </a:r>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 más habitual es que una tabla se corresponda con una clase, cada fila de una tabla con un objeto (o instancia de una clase), las columnas de una tabla con los atributos de una clase y las claves ajenas (o </a:t>
            </a:r>
            <a:r>
              <a:rPr lang="es-ES" dirty="0" err="1"/>
              <a:t>Foreign</a:t>
            </a:r>
            <a:r>
              <a:rPr lang="es-ES" dirty="0"/>
              <a:t> </a:t>
            </a:r>
            <a:r>
              <a:rPr lang="es-ES" dirty="0" err="1"/>
              <a:t>Keys</a:t>
            </a:r>
            <a:r>
              <a:rPr lang="es-ES" dirty="0"/>
              <a:t>) con relaciones entre clases (definidas también a partir de atributos).</a:t>
            </a:r>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35</a:t>
            </a:fld>
            <a:endParaRPr lang="es-ES" dirty="0"/>
          </a:p>
        </p:txBody>
      </p:sp>
    </p:spTree>
    <p:extLst>
      <p:ext uri="{BB962C8B-B14F-4D97-AF65-F5344CB8AC3E}">
        <p14:creationId xmlns:p14="http://schemas.microsoft.com/office/powerpoint/2010/main" val="299039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JulianF</a:t>
            </a:r>
            <a:endParaRPr lang="es-CO" dirty="0"/>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2</a:t>
            </a:fld>
            <a:endParaRPr lang="es-ES" dirty="0"/>
          </a:p>
        </p:txBody>
      </p:sp>
    </p:spTree>
    <p:extLst>
      <p:ext uri="{BB962C8B-B14F-4D97-AF65-F5344CB8AC3E}">
        <p14:creationId xmlns:p14="http://schemas.microsoft.com/office/powerpoint/2010/main" val="246373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Juank</a:t>
            </a:r>
            <a:endParaRPr lang="es-CO" dirty="0"/>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36</a:t>
            </a:fld>
            <a:endParaRPr lang="es-ES" dirty="0"/>
          </a:p>
        </p:txBody>
      </p:sp>
    </p:spTree>
    <p:extLst>
      <p:ext uri="{BB962C8B-B14F-4D97-AF65-F5344CB8AC3E}">
        <p14:creationId xmlns:p14="http://schemas.microsoft.com/office/powerpoint/2010/main" val="333839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juank</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37</a:t>
            </a:fld>
            <a:endParaRPr lang="es-ES" dirty="0"/>
          </a:p>
        </p:txBody>
      </p:sp>
    </p:spTree>
    <p:extLst>
      <p:ext uri="{BB962C8B-B14F-4D97-AF65-F5344CB8AC3E}">
        <p14:creationId xmlns:p14="http://schemas.microsoft.com/office/powerpoint/2010/main" val="371473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Juank</a:t>
            </a:r>
            <a:endParaRPr lang="es-CO" dirty="0"/>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Angular separa completamente el </a:t>
            </a:r>
            <a:r>
              <a:rPr lang="es-ES" dirty="0" err="1"/>
              <a:t>frontend</a:t>
            </a:r>
            <a:r>
              <a:rPr lang="es-ES" dirty="0"/>
              <a:t> y el </a:t>
            </a:r>
            <a:r>
              <a:rPr lang="es-ES" dirty="0" err="1"/>
              <a:t>backend</a:t>
            </a:r>
            <a:r>
              <a:rPr lang="es-ES" dirty="0"/>
              <a:t> en la aplicación, evita escribir código repetitivo y mantiene todo más ordenado gracias a su patrón </a:t>
            </a:r>
            <a:r>
              <a:rPr lang="es-ES" dirty="0" err="1"/>
              <a:t>MVC</a:t>
            </a:r>
            <a:r>
              <a:rPr lang="es-ES" dirty="0"/>
              <a:t> (Modelo-Vista-Controlador) asegurando los desarrollos con rapidez, a la vez que posibilita modificaciones y actualizaciones.</a:t>
            </a:r>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38</a:t>
            </a:fld>
            <a:endParaRPr lang="es-ES" dirty="0"/>
          </a:p>
        </p:txBody>
      </p:sp>
    </p:spTree>
    <p:extLst>
      <p:ext uri="{BB962C8B-B14F-4D97-AF65-F5344CB8AC3E}">
        <p14:creationId xmlns:p14="http://schemas.microsoft.com/office/powerpoint/2010/main" val="1682236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Juank</a:t>
            </a:r>
            <a:endParaRPr lang="es-CO" dirty="0"/>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39</a:t>
            </a:fld>
            <a:endParaRPr lang="es-ES" dirty="0"/>
          </a:p>
        </p:txBody>
      </p:sp>
    </p:spTree>
    <p:extLst>
      <p:ext uri="{BB962C8B-B14F-4D97-AF65-F5344CB8AC3E}">
        <p14:creationId xmlns:p14="http://schemas.microsoft.com/office/powerpoint/2010/main" val="3222919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Juan </a:t>
            </a:r>
            <a:r>
              <a:rPr lang="es-CO" dirty="0" err="1"/>
              <a:t>Agu</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40</a:t>
            </a:fld>
            <a:endParaRPr lang="es-ES" dirty="0"/>
          </a:p>
        </p:txBody>
      </p:sp>
    </p:spTree>
    <p:extLst>
      <p:ext uri="{BB962C8B-B14F-4D97-AF65-F5344CB8AC3E}">
        <p14:creationId xmlns:p14="http://schemas.microsoft.com/office/powerpoint/2010/main" val="480389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juank</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41</a:t>
            </a:fld>
            <a:endParaRPr lang="es-ES" dirty="0"/>
          </a:p>
        </p:txBody>
      </p:sp>
    </p:spTree>
    <p:extLst>
      <p:ext uri="{BB962C8B-B14F-4D97-AF65-F5344CB8AC3E}">
        <p14:creationId xmlns:p14="http://schemas.microsoft.com/office/powerpoint/2010/main" val="2567037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42</a:t>
            </a:fld>
            <a:endParaRPr lang="es-ES" dirty="0"/>
          </a:p>
        </p:txBody>
      </p:sp>
    </p:spTree>
    <p:extLst>
      <p:ext uri="{BB962C8B-B14F-4D97-AF65-F5344CB8AC3E}">
        <p14:creationId xmlns:p14="http://schemas.microsoft.com/office/powerpoint/2010/main" val="73633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JulianF</a:t>
            </a:r>
            <a:endParaRPr lang="es-CO" dirty="0"/>
          </a:p>
          <a:p>
            <a:endParaRPr lang="es-CO"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3</a:t>
            </a:fld>
            <a:endParaRPr lang="es-ES" dirty="0"/>
          </a:p>
        </p:txBody>
      </p:sp>
    </p:spTree>
    <p:extLst>
      <p:ext uri="{BB962C8B-B14F-4D97-AF65-F5344CB8AC3E}">
        <p14:creationId xmlns:p14="http://schemas.microsoft.com/office/powerpoint/2010/main" val="302926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JulianF</a:t>
            </a:r>
            <a:endParaRPr lang="es-CO" dirty="0"/>
          </a:p>
          <a:p>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4</a:t>
            </a:fld>
            <a:endParaRPr lang="es-ES" dirty="0"/>
          </a:p>
        </p:txBody>
      </p:sp>
    </p:spTree>
    <p:extLst>
      <p:ext uri="{BB962C8B-B14F-4D97-AF65-F5344CB8AC3E}">
        <p14:creationId xmlns:p14="http://schemas.microsoft.com/office/powerpoint/2010/main" val="52156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julianf</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5</a:t>
            </a:fld>
            <a:endParaRPr lang="es-ES" dirty="0"/>
          </a:p>
        </p:txBody>
      </p:sp>
    </p:spTree>
    <p:extLst>
      <p:ext uri="{BB962C8B-B14F-4D97-AF65-F5344CB8AC3E}">
        <p14:creationId xmlns:p14="http://schemas.microsoft.com/office/powerpoint/2010/main" val="244649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julianf</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6</a:t>
            </a:fld>
            <a:endParaRPr lang="es-ES" dirty="0"/>
          </a:p>
        </p:txBody>
      </p:sp>
    </p:spTree>
    <p:extLst>
      <p:ext uri="{BB962C8B-B14F-4D97-AF65-F5344CB8AC3E}">
        <p14:creationId xmlns:p14="http://schemas.microsoft.com/office/powerpoint/2010/main" val="395519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julianf</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7</a:t>
            </a:fld>
            <a:endParaRPr lang="es-ES" dirty="0"/>
          </a:p>
        </p:txBody>
      </p:sp>
    </p:spTree>
    <p:extLst>
      <p:ext uri="{BB962C8B-B14F-4D97-AF65-F5344CB8AC3E}">
        <p14:creationId xmlns:p14="http://schemas.microsoft.com/office/powerpoint/2010/main" val="3995854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julianf</a:t>
            </a:r>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8</a:t>
            </a:fld>
            <a:endParaRPr lang="es-ES" dirty="0"/>
          </a:p>
        </p:txBody>
      </p:sp>
    </p:spTree>
    <p:extLst>
      <p:ext uri="{BB962C8B-B14F-4D97-AF65-F5344CB8AC3E}">
        <p14:creationId xmlns:p14="http://schemas.microsoft.com/office/powerpoint/2010/main" val="87671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julianf</a:t>
            </a:r>
            <a:endParaRPr lang="es-CO" dirty="0"/>
          </a:p>
        </p:txBody>
      </p:sp>
      <p:sp>
        <p:nvSpPr>
          <p:cNvPr id="4" name="Marcador de número de diapositiva 3"/>
          <p:cNvSpPr>
            <a:spLocks noGrp="1"/>
          </p:cNvSpPr>
          <p:nvPr>
            <p:ph type="sldNum" sz="quarter" idx="10"/>
          </p:nvPr>
        </p:nvSpPr>
        <p:spPr/>
        <p:txBody>
          <a:bodyPr/>
          <a:lstStyle/>
          <a:p>
            <a:fld id="{5D27C42A-8B76-4460-894D-F178B825625B}" type="slidenum">
              <a:rPr lang="es-ES" smtClean="0"/>
              <a:t>9</a:t>
            </a:fld>
            <a:endParaRPr lang="es-ES" dirty="0"/>
          </a:p>
        </p:txBody>
      </p:sp>
    </p:spTree>
    <p:extLst>
      <p:ext uri="{BB962C8B-B14F-4D97-AF65-F5344CB8AC3E}">
        <p14:creationId xmlns:p14="http://schemas.microsoft.com/office/powerpoint/2010/main" val="242377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B3030C24-9424-B24A-8613-79990C3AA492}" type="datetimeFigureOut">
              <a:rPr lang="es-ES" smtClean="0"/>
              <a:t>01/07/2022</a:t>
            </a:fld>
            <a:endParaRPr lang="es-E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s-E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fld id="{6E4248DC-D261-1A47-8987-CC426E938172}" type="slidenum">
              <a:rPr lang="es-ES" smtClean="0"/>
              <a:t>‹Nº›</a:t>
            </a:fld>
            <a:endParaRPr lang="es-ES" dirty="0"/>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796101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9703974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916105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30740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10252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94025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628925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236503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066321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717693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374795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977801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593073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576701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324534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514933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959231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72945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324877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064292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388661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087158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B3030C24-9424-B24A-8613-79990C3AA492}" type="datetimeFigureOut">
              <a:rPr lang="es-ES" smtClean="0"/>
              <a:t>01/07/2022</a:t>
            </a:fld>
            <a:endParaRPr lang="es-E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s-E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fld id="{6E4248DC-D261-1A47-8987-CC426E938172}" type="slidenum">
              <a:rPr lang="es-ES" smtClean="0"/>
              <a:t>‹Nº›</a:t>
            </a:fld>
            <a:endParaRPr lang="es-ES" dirty="0"/>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6146421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01025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571260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867360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101147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334408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132412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96148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1790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8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05853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02318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5064778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0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502037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2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253438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3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282018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8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4537291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1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1399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2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952412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3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39269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4_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525419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47952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3030C24-9424-B24A-8613-79990C3AA492}" type="datetimeFigureOut">
              <a:rPr lang="es-ES" smtClean="0"/>
              <a:t>01/07/2022</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74909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‹Nº›</a:t>
            </a:fld>
            <a:endParaRPr lang="en-US" dirty="0"/>
          </a:p>
        </p:txBody>
      </p:sp>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262359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B3030C24-9424-B24A-8613-79990C3AA492}" type="datetimeFigureOut">
              <a:rPr lang="es-ES" smtClean="0"/>
              <a:t>01/07/2022</a:t>
            </a:fld>
            <a:endParaRPr lang="es-E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s-E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6E4248DC-D261-1A47-8987-CC426E938172}" type="slidenum">
              <a:rPr lang="es-ES" smtClean="0"/>
              <a:t>‹Nº›</a:t>
            </a:fld>
            <a:endParaRPr lang="es-E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0337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B3030C24-9424-B24A-8613-79990C3AA492}" type="datetimeFigureOut">
              <a:rPr lang="es-ES" smtClean="0"/>
              <a:t>01/07/2022</a:t>
            </a:fld>
            <a:endParaRPr lang="es-E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s-E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6E4248DC-D261-1A47-8987-CC426E938172}" type="slidenum">
              <a:rPr lang="es-ES" smtClean="0"/>
              <a:t>‹Nº›</a:t>
            </a:fld>
            <a:endParaRPr lang="es-E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71312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B3030C24-9424-B24A-8613-79990C3AA492}" type="datetimeFigureOut">
              <a:rPr lang="es-ES" smtClean="0"/>
              <a:t>01/07/2022</a:t>
            </a:fld>
            <a:endParaRPr lang="es-E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s-E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fld id="{6E4248DC-D261-1A47-8987-CC426E938172}" type="slidenum">
              <a:rPr lang="es-ES" smtClean="0"/>
              <a:t>‹Nº›</a:t>
            </a:fld>
            <a:endParaRPr lang="es-ES" dirty="0"/>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03108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1" r:id="rId38"/>
    <p:sldLayoutId id="2147483762" r:id="rId39"/>
    <p:sldLayoutId id="2147483763" r:id="rId40"/>
    <p:sldLayoutId id="2147483765" r:id="rId41"/>
    <p:sldLayoutId id="2147483766" r:id="rId42"/>
    <p:sldLayoutId id="2147483771" r:id="rId43"/>
    <p:sldLayoutId id="2147483774" r:id="rId44"/>
    <p:sldLayoutId id="2147483775" r:id="rId45"/>
    <p:sldLayoutId id="2147483776" r:id="rId46"/>
    <p:sldLayoutId id="2147483777" r:id="rId47"/>
    <p:sldLayoutId id="2147483649" r:id="rId48"/>
    <p:sldLayoutId id="2147483652" r:id="rId49"/>
    <p:sldLayoutId id="2147483654" r:id="rId50"/>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6.png"/><Relationship Id="rId21" Type="http://schemas.openxmlformats.org/officeDocument/2006/relationships/image" Target="../media/image45.png"/><Relationship Id="rId34" Type="http://schemas.openxmlformats.org/officeDocument/2006/relationships/image" Target="../media/image76.png"/><Relationship Id="rId7" Type="http://schemas.openxmlformats.org/officeDocument/2006/relationships/image" Target="../media/image35.svg"/><Relationship Id="rId12" Type="http://schemas.openxmlformats.org/officeDocument/2006/relationships/image" Target="../media/image77.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79.png"/><Relationship Id="rId20" Type="http://schemas.openxmlformats.org/officeDocument/2006/relationships/image" Target="../media/image44.png"/><Relationship Id="rId29" Type="http://schemas.openxmlformats.org/officeDocument/2006/relationships/image" Target="../media/image80.png"/><Relationship Id="rId1" Type="http://schemas.openxmlformats.org/officeDocument/2006/relationships/slideLayout" Target="../slideLayouts/slideLayout19.xml"/><Relationship Id="rId6" Type="http://schemas.openxmlformats.org/officeDocument/2006/relationships/image" Target="../media/image34.png"/><Relationship Id="rId11" Type="http://schemas.openxmlformats.org/officeDocument/2006/relationships/image" Target="../media/image38.png"/><Relationship Id="rId24" Type="http://schemas.openxmlformats.org/officeDocument/2006/relationships/image" Target="../media/image48.png"/><Relationship Id="rId32" Type="http://schemas.openxmlformats.org/officeDocument/2006/relationships/image" Target="../media/image16.png"/><Relationship Id="rId5" Type="http://schemas.openxmlformats.org/officeDocument/2006/relationships/image" Target="../media/image33.svg"/><Relationship Id="rId15" Type="http://schemas.openxmlformats.org/officeDocument/2006/relationships/image" Target="../media/image78.png"/><Relationship Id="rId23" Type="http://schemas.openxmlformats.org/officeDocument/2006/relationships/image" Target="../media/image47.png"/><Relationship Id="rId28" Type="http://schemas.openxmlformats.org/officeDocument/2006/relationships/image" Target="../media/image52.svg"/><Relationship Id="rId10" Type="http://schemas.openxmlformats.org/officeDocument/2006/relationships/slide" Target="slide9.xml"/><Relationship Id="rId19" Type="http://schemas.openxmlformats.org/officeDocument/2006/relationships/image" Target="../media/image43.png"/><Relationship Id="rId31" Type="http://schemas.openxmlformats.org/officeDocument/2006/relationships/image" Target="../media/image82.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81.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40.png"/><Relationship Id="rId26" Type="http://schemas.openxmlformats.org/officeDocument/2006/relationships/slide" Target="slide17.xml"/><Relationship Id="rId39" Type="http://schemas.openxmlformats.org/officeDocument/2006/relationships/image" Target="../media/image1010.png"/><Relationship Id="rId21" Type="http://schemas.openxmlformats.org/officeDocument/2006/relationships/image" Target="../media/image950.png"/><Relationship Id="rId34" Type="http://schemas.openxmlformats.org/officeDocument/2006/relationships/image" Target="../media/image97.png"/><Relationship Id="rId42" Type="http://schemas.openxmlformats.org/officeDocument/2006/relationships/image" Target="../media/image1020.png"/><Relationship Id="rId47" Type="http://schemas.openxmlformats.org/officeDocument/2006/relationships/slide" Target="slide25.xml"/><Relationship Id="rId50" Type="http://schemas.openxmlformats.org/officeDocument/2006/relationships/slide" Target="slide24.xml"/><Relationship Id="rId7" Type="http://schemas.openxmlformats.org/officeDocument/2006/relationships/image" Target="../media/image86.svg"/><Relationship Id="rId2" Type="http://schemas.openxmlformats.org/officeDocument/2006/relationships/notesSlide" Target="../notesSlides/notesSlide11.xml"/><Relationship Id="rId16" Type="http://schemas.openxmlformats.org/officeDocument/2006/relationships/image" Target="../media/image91.png"/><Relationship Id="rId29" Type="http://schemas.openxmlformats.org/officeDocument/2006/relationships/slide" Target="slide18.xml"/><Relationship Id="rId11" Type="http://schemas.openxmlformats.org/officeDocument/2006/relationships/slide" Target="slide12.xml"/><Relationship Id="rId24" Type="http://schemas.openxmlformats.org/officeDocument/2006/relationships/image" Target="../media/image960.png"/><Relationship Id="rId32" Type="http://schemas.openxmlformats.org/officeDocument/2006/relationships/slide" Target="slide19.xml"/><Relationship Id="rId37" Type="http://schemas.openxmlformats.org/officeDocument/2006/relationships/image" Target="../media/image98.png"/><Relationship Id="rId40" Type="http://schemas.openxmlformats.org/officeDocument/2006/relationships/image" Target="../media/image99.png"/><Relationship Id="rId45" Type="http://schemas.openxmlformats.org/officeDocument/2006/relationships/image" Target="../media/image1001.png"/><Relationship Id="rId5" Type="http://schemas.openxmlformats.org/officeDocument/2006/relationships/image" Target="../media/image84.svg"/><Relationship Id="rId15" Type="http://schemas.openxmlformats.org/officeDocument/2006/relationships/image" Target="../media/image930.png"/><Relationship Id="rId23" Type="http://schemas.openxmlformats.org/officeDocument/2006/relationships/slide" Target="slide16.xml"/><Relationship Id="rId28" Type="http://schemas.openxmlformats.org/officeDocument/2006/relationships/image" Target="../media/image95.png"/><Relationship Id="rId36" Type="http://schemas.openxmlformats.org/officeDocument/2006/relationships/image" Target="../media/image1000.png"/><Relationship Id="rId49"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2.png"/><Relationship Id="rId31" Type="http://schemas.openxmlformats.org/officeDocument/2006/relationships/image" Target="../media/image96.png"/><Relationship Id="rId44" Type="http://schemas.openxmlformats.org/officeDocument/2006/relationships/slide" Target="slide23.xml"/><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slide" Target="slide13.xml"/><Relationship Id="rId22" Type="http://schemas.openxmlformats.org/officeDocument/2006/relationships/image" Target="../media/image93.png"/><Relationship Id="rId27" Type="http://schemas.openxmlformats.org/officeDocument/2006/relationships/image" Target="../media/image970.png"/><Relationship Id="rId30" Type="http://schemas.openxmlformats.org/officeDocument/2006/relationships/image" Target="../media/image980.png"/><Relationship Id="rId35" Type="http://schemas.openxmlformats.org/officeDocument/2006/relationships/slide" Target="slide20.xml"/><Relationship Id="rId43" Type="http://schemas.openxmlformats.org/officeDocument/2006/relationships/image" Target="../media/image100.png"/><Relationship Id="rId48" Type="http://schemas.openxmlformats.org/officeDocument/2006/relationships/image" Target="../media/image1040.png"/><Relationship Id="rId8" Type="http://schemas.openxmlformats.org/officeDocument/2006/relationships/image" Target="../media/image87.png"/><Relationship Id="rId51" Type="http://schemas.openxmlformats.org/officeDocument/2006/relationships/image" Target="../media/image1050.png"/><Relationship Id="rId3" Type="http://schemas.openxmlformats.org/officeDocument/2006/relationships/image" Target="../media/image26.png"/><Relationship Id="rId12" Type="http://schemas.openxmlformats.org/officeDocument/2006/relationships/image" Target="../media/image920.png"/><Relationship Id="rId17" Type="http://schemas.openxmlformats.org/officeDocument/2006/relationships/slide" Target="slide14.xml"/><Relationship Id="rId25" Type="http://schemas.openxmlformats.org/officeDocument/2006/relationships/image" Target="../media/image94.png"/><Relationship Id="rId33" Type="http://schemas.openxmlformats.org/officeDocument/2006/relationships/image" Target="../media/image990.png"/><Relationship Id="rId38" Type="http://schemas.openxmlformats.org/officeDocument/2006/relationships/slide" Target="slide21.xml"/><Relationship Id="rId46" Type="http://schemas.openxmlformats.org/officeDocument/2006/relationships/image" Target="../media/image101.png"/><Relationship Id="rId20" Type="http://schemas.openxmlformats.org/officeDocument/2006/relationships/slide" Target="slide15.xml"/><Relationship Id="rId41" Type="http://schemas.openxmlformats.org/officeDocument/2006/relationships/slide" Target="slide22.xml"/><Relationship Id="rId1" Type="http://schemas.openxmlformats.org/officeDocument/2006/relationships/slideLayout" Target="../slideLayouts/slideLayout22.xml"/><Relationship Id="rId6"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0.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1.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2.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4.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26.png"/><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123.jp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16.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126.png"/><Relationship Id="rId5" Type="http://schemas.openxmlformats.org/officeDocument/2006/relationships/image" Target="../media/image16.pn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129.png"/><Relationship Id="rId5" Type="http://schemas.openxmlformats.org/officeDocument/2006/relationships/image" Target="../media/image16.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6.png"/><Relationship Id="rId1" Type="http://schemas.openxmlformats.org/officeDocument/2006/relationships/slideLayout" Target="../slideLayouts/slideLayout43.xml"/><Relationship Id="rId6" Type="http://schemas.openxmlformats.org/officeDocument/2006/relationships/image" Target="../media/image131.png"/><Relationship Id="rId5" Type="http://schemas.openxmlformats.org/officeDocument/2006/relationships/image" Target="../media/image7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134.png"/><Relationship Id="rId5" Type="http://schemas.openxmlformats.org/officeDocument/2006/relationships/image" Target="../media/image39.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44.xml"/><Relationship Id="rId5" Type="http://schemas.openxmlformats.org/officeDocument/2006/relationships/image" Target="../media/image16.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1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46.xml"/><Relationship Id="rId5" Type="http://schemas.openxmlformats.org/officeDocument/2006/relationships/image" Target="../media/image16.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16.png"/><Relationship Id="rId39" Type="http://schemas.openxmlformats.org/officeDocument/2006/relationships/image" Target="../media/image65.png"/><Relationship Id="rId21" Type="http://schemas.openxmlformats.org/officeDocument/2006/relationships/image" Target="../media/image48.pn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png"/><Relationship Id="rId50" Type="http://schemas.openxmlformats.org/officeDocument/2006/relationships/image" Target="../media/image76.png"/><Relationship Id="rId7" Type="http://schemas.openxmlformats.org/officeDocument/2006/relationships/image" Target="../media/image35.svg"/><Relationship Id="rId2" Type="http://schemas.openxmlformats.org/officeDocument/2006/relationships/notesSlide" Target="../notesSlides/notesSlide9.xml"/><Relationship Id="rId16" Type="http://schemas.openxmlformats.org/officeDocument/2006/relationships/image" Target="../media/image43.png"/><Relationship Id="rId29" Type="http://schemas.openxmlformats.org/officeDocument/2006/relationships/image" Target="../media/image55.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71.png"/><Relationship Id="rId5" Type="http://schemas.openxmlformats.org/officeDocument/2006/relationships/image" Target="../media/image33.sv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4.png"/><Relationship Id="rId36" Type="http://schemas.openxmlformats.org/officeDocument/2006/relationships/image" Target="../media/image62.svg"/><Relationship Id="rId49" Type="http://schemas.openxmlformats.org/officeDocument/2006/relationships/image" Target="../media/image75.png"/><Relationship Id="rId10" Type="http://schemas.openxmlformats.org/officeDocument/2006/relationships/slide" Target="slide9.xml"/><Relationship Id="rId19" Type="http://schemas.openxmlformats.org/officeDocument/2006/relationships/image" Target="../media/image46.png"/><Relationship Id="rId31" Type="http://schemas.openxmlformats.org/officeDocument/2006/relationships/image" Target="../media/image57.png"/><Relationship Id="rId44" Type="http://schemas.openxmlformats.org/officeDocument/2006/relationships/image" Target="../media/image70.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svg"/><Relationship Id="rId8" Type="http://schemas.openxmlformats.org/officeDocument/2006/relationships/image" Target="../media/image36.png"/><Relationship Id="rId3" Type="http://schemas.openxmlformats.org/officeDocument/2006/relationships/image" Target="../media/image26.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sv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7.png"/><Relationship Id="rId41"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405" y="901908"/>
            <a:ext cx="3255423" cy="523220"/>
          </a:xfrm>
          <a:prstGeom prst="rect">
            <a:avLst/>
          </a:prstGeom>
          <a:noFill/>
        </p:spPr>
        <p:txBody>
          <a:bodyPr wrap="square" rtlCol="0">
            <a:spAutoFit/>
          </a:bodyPr>
          <a:lstStyle/>
          <a:p>
            <a:pPr algn="r"/>
            <a:r>
              <a:rPr lang="es-ES" sz="2800" b="1" dirty="0">
                <a:solidFill>
                  <a:schemeClr val="tx1">
                    <a:lumMod val="75000"/>
                    <a:lumOff val="25000"/>
                  </a:schemeClr>
                </a:solidFill>
              </a:rPr>
              <a:t>Solution IPS </a:t>
            </a:r>
          </a:p>
        </p:txBody>
      </p:sp>
    </p:spTree>
    <p:extLst>
      <p:ext uri="{BB962C8B-B14F-4D97-AF65-F5344CB8AC3E}">
        <p14:creationId xmlns:p14="http://schemas.microsoft.com/office/powerpoint/2010/main" val="3083268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1254" y="-62299"/>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035780" y="2954382"/>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42820" y="2308249"/>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853549" y="2955050"/>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60589" y="2308916"/>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663548" y="2955717"/>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6597" y="2463351"/>
            <a:ext cx="900890" cy="900890"/>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68895" y="2471177"/>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6878" y="2466161"/>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063458" y="2461144"/>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158599" y="2460409"/>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68780" y="2433791"/>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43238" y="2274136"/>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964646" y="2702631"/>
            <a:ext cx="563174"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350482" y="2547697"/>
            <a:ext cx="537068" cy="416717"/>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a:t>
            </a:r>
          </a:p>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027975" y="2744411"/>
            <a:ext cx="792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197329" y="2557347"/>
            <a:ext cx="44482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218452" y="3113066"/>
            <a:ext cx="434082"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CSS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023701" y="2830032"/>
            <a:ext cx="62574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265984" y="2935625"/>
            <a:ext cx="540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6519342" y="2520830"/>
            <a:ext cx="41665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6543377" y="3053927"/>
            <a:ext cx="407680"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310752" y="2993122"/>
            <a:ext cx="60749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6387729" y="2864146"/>
            <a:ext cx="78204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Telegram</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324659" y="2684748"/>
            <a:ext cx="84511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686437" y="1360242"/>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1" i="0" u="none" strike="noStrike" kern="1200" cap="none" spc="0" normalizeH="0" baseline="0" noProof="0" dirty="0">
                <a:ln>
                  <a:noFill/>
                </a:ln>
                <a:solidFill>
                  <a:prstClr val="black"/>
                </a:solidFill>
                <a:effectLst/>
                <a:uLnTx/>
                <a:uFillTx/>
                <a:latin typeface="Gagalin"/>
                <a:ea typeface="+mn-ea"/>
                <a:cs typeface="+mn-cs"/>
              </a:rPr>
              <a:t>Back</a:t>
            </a:r>
            <a:r>
              <a:rPr kumimoji="0" lang="en-US" sz="1229" b="0" i="0" u="none" strike="noStrike" kern="1200" cap="none" spc="0" normalizeH="0" baseline="0" noProof="0" dirty="0">
                <a:ln>
                  <a:noFill/>
                </a:ln>
                <a:solidFill>
                  <a:prstClr val="black"/>
                </a:solidFill>
                <a:effectLst/>
                <a:uLnTx/>
                <a:uFillTx/>
                <a:latin typeface="Gagalin"/>
                <a:ea typeface="+mn-ea"/>
                <a:cs typeface="+mn-cs"/>
              </a:rPr>
              <a:t> </a:t>
            </a:r>
            <a:r>
              <a:rPr kumimoji="0" lang="en-US" sz="1229" b="1" i="0" u="none" strike="noStrike" kern="1200" cap="none" spc="0" normalizeH="0" baseline="0" noProof="0" dirty="0">
                <a:ln>
                  <a:noFill/>
                </a:ln>
                <a:solidFill>
                  <a:prstClr val="black"/>
                </a:solidFill>
                <a:effectLst/>
                <a:uLnTx/>
                <a:uFillTx/>
                <a:latin typeface="Gagalin"/>
                <a:ea typeface="+mn-ea"/>
                <a:cs typeface="+mn-cs"/>
              </a:rPr>
              <a:t>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1844239" y="1360242"/>
            <a:ext cx="2192102" cy="166712"/>
          </a:xfrm>
          <a:prstGeom prst="rect">
            <a:avLst/>
          </a:prstGeom>
        </p:spPr>
        <p:txBody>
          <a:bodyPr lIns="0" tIns="0" rIns="0" bIns="0" rtlCol="0" anchor="t">
            <a:spAutoFit/>
          </a:bodyPr>
          <a:lstStyle/>
          <a:p>
            <a:pPr marL="0" marR="0" lvl="0" indent="0" algn="ctr" defTabSz="642915" rtl="0" eaLnBrk="1" fontAlgn="auto" latinLnBrk="0" hangingPunct="1">
              <a:lnSpc>
                <a:spcPts val="1253"/>
              </a:lnSpc>
              <a:spcBef>
                <a:spcPts val="0"/>
              </a:spcBef>
              <a:spcAft>
                <a:spcPts val="0"/>
              </a:spcAft>
              <a:buClrTx/>
              <a:buSzTx/>
              <a:buFontTx/>
              <a:buNone/>
              <a:tabLst/>
              <a:defRPr/>
            </a:pPr>
            <a:r>
              <a:rPr kumimoji="0" lang="en-US" sz="1266" b="1" i="0" u="none" strike="noStrike" kern="1200" cap="none" spc="0" normalizeH="0" baseline="0" noProof="0" dirty="0">
                <a:ln>
                  <a:noFill/>
                </a:ln>
                <a:solidFill>
                  <a:prstClr val="black"/>
                </a:solidFill>
                <a:effectLst/>
                <a:uLnTx/>
                <a:uFillTx/>
                <a:latin typeface="Gagalin"/>
                <a:ea typeface="+mn-ea"/>
                <a:cs typeface="+mn-cs"/>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3996221" y="1360242"/>
            <a:ext cx="1182458" cy="169021"/>
          </a:xfrm>
          <a:prstGeom prst="rect">
            <a:avLst/>
          </a:prstGeom>
        </p:spPr>
        <p:txBody>
          <a:bodyPr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lang="en-US" sz="1266" b="1" dirty="0" err="1">
                <a:solidFill>
                  <a:prstClr val="black"/>
                </a:solidFill>
                <a:latin typeface="Gagalin"/>
              </a:rPr>
              <a:t>Persistencia</a:t>
            </a:r>
            <a:endParaRPr lang="en-US" sz="1266" b="1" dirty="0">
              <a:solidFill>
                <a:prstClr val="black"/>
              </a:solidFill>
              <a:latin typeface="Gagalin"/>
            </a:endParaRPr>
          </a:p>
        </p:txBody>
      </p:sp>
      <p:sp>
        <p:nvSpPr>
          <p:cNvPr id="33" name="TextBox 33">
            <a:extLst>
              <a:ext uri="{FF2B5EF4-FFF2-40B4-BE49-F238E27FC236}">
                <a16:creationId xmlns:a16="http://schemas.microsoft.com/office/drawing/2014/main" id="{4F5FB631-8DF4-2AE6-30FC-9D9D0066FCA7}"/>
              </a:ext>
            </a:extLst>
          </p:cNvPr>
          <p:cNvSpPr txBox="1"/>
          <p:nvPr/>
        </p:nvSpPr>
        <p:spPr>
          <a:xfrm>
            <a:off x="5017815" y="3841781"/>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4993606" y="1360242"/>
            <a:ext cx="1288879" cy="310919"/>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lang="en-US" sz="1266" b="1" dirty="0">
                <a:solidFill>
                  <a:prstClr val="black"/>
                </a:solidFill>
                <a:latin typeface="Gagalin"/>
              </a:rPr>
              <a:t>Repositorios</a:t>
            </a:r>
          </a:p>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161148" y="1360242"/>
            <a:ext cx="1362353" cy="166712"/>
          </a:xfrm>
          <a:prstGeom prst="rect">
            <a:avLst/>
          </a:prstGeom>
        </p:spPr>
        <p:txBody>
          <a:bodyPr wrap="square"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lang="en-US" sz="1266" b="1" dirty="0">
                <a:solidFill>
                  <a:prstClr val="black"/>
                </a:solidFill>
                <a:latin typeface="Gagalin"/>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109719" y="3767978"/>
            <a:ext cx="139168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245776" y="2902670"/>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68824" y="2458922"/>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7511517" y="2621739"/>
            <a:ext cx="666830" cy="198516"/>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lang="en-US" sz="1205" dirty="0">
                <a:solidFill>
                  <a:prstClr val="white"/>
                </a:solidFill>
                <a:latin typeface="Open Sans Extra Bold"/>
              </a:rPr>
              <a:t>DOCKER</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7323512" y="1360242"/>
            <a:ext cx="1182458" cy="15824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lang="en-US" sz="1266" b="1" dirty="0">
                <a:solidFill>
                  <a:prstClr val="black"/>
                </a:solidFill>
                <a:latin typeface="Gagalin"/>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7456736" y="2844437"/>
            <a:ext cx="771914"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7706411" y="3074021"/>
            <a:ext cx="261188"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089720" y="2921623"/>
            <a:ext cx="67520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206627" y="2649162"/>
            <a:ext cx="642548" cy="234295"/>
          </a:xfrm>
          <a:prstGeom prst="rect">
            <a:avLst/>
          </a:prstGeom>
        </p:spPr>
        <p:txBody>
          <a:bodyPr lIns="0" tIns="0" rIns="0" bIns="0" rtlCol="0" anchor="t">
            <a:spAutoFit/>
          </a:bodyPr>
          <a:lstStyle/>
          <a:p>
            <a:pPr marL="0" marR="0" lvl="0" indent="0" algn="ctr" defTabSz="642915" rtl="0" eaLnBrk="1" fontAlgn="auto" latinLnBrk="0" hangingPunct="1">
              <a:lnSpc>
                <a:spcPts val="2014"/>
              </a:lnSpc>
              <a:spcBef>
                <a:spcPts val="0"/>
              </a:spcBef>
              <a:spcAft>
                <a:spcPts val="0"/>
              </a:spcAft>
              <a:buClrTx/>
              <a:buSzTx/>
              <a:buFontTx/>
              <a:buNone/>
              <a:tabLst/>
              <a:defRPr/>
            </a:pPr>
            <a:r>
              <a:rPr kumimoji="0" lang="en-US" sz="1438" b="0" i="0" u="none" strike="noStrike" kern="1200" cap="none" spc="0" normalizeH="0" baseline="0" noProof="0" dirty="0">
                <a:ln>
                  <a:noFill/>
                </a:ln>
                <a:solidFill>
                  <a:prstClr val="white"/>
                </a:solidFill>
                <a:effectLst/>
                <a:uLnTx/>
                <a:uFillTx/>
                <a:latin typeface="Open Sans Extra Bold"/>
                <a:ea typeface="+mn-ea"/>
                <a:cs typeface="+mn-cs"/>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954615" y="2955736"/>
            <a:ext cx="600323"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Node JS</a:t>
            </a:r>
          </a:p>
        </p:txBody>
      </p:sp>
      <p:pic>
        <p:nvPicPr>
          <p:cNvPr id="47" name="Imagen 46" descr="Icono&#10;&#10;Descripción generada automáticamente">
            <a:hlinkClick r:id="rId10"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1"/>
          <a:stretch>
            <a:fillRect/>
          </a:stretch>
        </p:blipFill>
        <p:spPr>
          <a:xfrm>
            <a:off x="951684" y="3758163"/>
            <a:ext cx="417048" cy="417048"/>
          </a:xfrm>
          <a:prstGeom prst="rect">
            <a:avLst/>
          </a:prstGeom>
        </p:spPr>
      </p:pic>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2"/>
          <a:stretch>
            <a:fillRect/>
          </a:stretch>
        </p:blipFill>
        <p:spPr>
          <a:xfrm>
            <a:off x="746249" y="1760997"/>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3"/>
          <a:stretch>
            <a:fillRect/>
          </a:stretch>
        </p:blipFill>
        <p:spPr>
          <a:xfrm>
            <a:off x="2078788" y="1789873"/>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4"/>
          <a:stretch>
            <a:fillRect/>
          </a:stretch>
        </p:blipFill>
        <p:spPr>
          <a:xfrm>
            <a:off x="2841773" y="1799774"/>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5"/>
          <a:stretch>
            <a:fillRect/>
          </a:stretch>
        </p:blipFill>
        <p:spPr>
          <a:xfrm>
            <a:off x="3232810" y="1799828"/>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6"/>
          <a:stretch>
            <a:fillRect/>
          </a:stretch>
        </p:blipFill>
        <p:spPr>
          <a:xfrm>
            <a:off x="2711012" y="3986356"/>
            <a:ext cx="606578" cy="606578"/>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7"/>
          <a:stretch>
            <a:fillRect/>
          </a:stretch>
        </p:blipFill>
        <p:spPr>
          <a:xfrm>
            <a:off x="3433498" y="3966687"/>
            <a:ext cx="390565" cy="550880"/>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18"/>
          <a:stretch>
            <a:fillRect/>
          </a:stretch>
        </p:blipFill>
        <p:spPr>
          <a:xfrm>
            <a:off x="4235077" y="1600482"/>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19"/>
          <a:stretch>
            <a:fillRect/>
          </a:stretch>
        </p:blipFill>
        <p:spPr>
          <a:xfrm>
            <a:off x="4146253" y="3656407"/>
            <a:ext cx="766158" cy="397703"/>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0"/>
          <a:stretch>
            <a:fillRect/>
          </a:stretch>
        </p:blipFill>
        <p:spPr>
          <a:xfrm>
            <a:off x="5390494" y="1799774"/>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1"/>
          <a:stretch>
            <a:fillRect/>
          </a:stretch>
        </p:blipFill>
        <p:spPr>
          <a:xfrm>
            <a:off x="5506389" y="4052876"/>
            <a:ext cx="349408" cy="349408"/>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2"/>
          <a:stretch>
            <a:fillRect/>
          </a:stretch>
        </p:blipFill>
        <p:spPr>
          <a:xfrm>
            <a:off x="5524546" y="4479918"/>
            <a:ext cx="331251" cy="331251"/>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3"/>
          <a:stretch>
            <a:fillRect/>
          </a:stretch>
        </p:blipFill>
        <p:spPr>
          <a:xfrm>
            <a:off x="6616137" y="3438859"/>
            <a:ext cx="325230" cy="325230"/>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4"/>
          <a:stretch>
            <a:fillRect/>
          </a:stretch>
        </p:blipFill>
        <p:spPr>
          <a:xfrm>
            <a:off x="6462471" y="1699791"/>
            <a:ext cx="448362" cy="45041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5"/>
          <a:stretch>
            <a:fillRect/>
          </a:stretch>
        </p:blipFill>
        <p:spPr>
          <a:xfrm>
            <a:off x="6628985" y="3892287"/>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6"/>
          <a:stretch>
            <a:fillRect/>
          </a:stretch>
        </p:blipFill>
        <p:spPr>
          <a:xfrm>
            <a:off x="6541583" y="4357425"/>
            <a:ext cx="553223" cy="311188"/>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768148" y="4045386"/>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29"/>
          <a:stretch>
            <a:fillRect/>
          </a:stretch>
        </p:blipFill>
        <p:spPr>
          <a:xfrm>
            <a:off x="2115593" y="4072426"/>
            <a:ext cx="407492" cy="407492"/>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0"/>
          <a:stretch>
            <a:fillRect/>
          </a:stretch>
        </p:blipFill>
        <p:spPr>
          <a:xfrm>
            <a:off x="139315" y="2355256"/>
            <a:ext cx="672521" cy="728565"/>
          </a:xfrm>
          <a:prstGeom prst="rect">
            <a:avLst/>
          </a:prstGeom>
        </p:spPr>
      </p:pic>
      <p:pic>
        <p:nvPicPr>
          <p:cNvPr id="22" name="Imagen 21">
            <a:extLst>
              <a:ext uri="{FF2B5EF4-FFF2-40B4-BE49-F238E27FC236}">
                <a16:creationId xmlns:a16="http://schemas.microsoft.com/office/drawing/2014/main" id="{D8BB4CB7-06E6-4012-01E3-A060AAE1D02B}"/>
              </a:ext>
            </a:extLst>
          </p:cNvPr>
          <p:cNvPicPr>
            <a:picLocks noChangeAspect="1"/>
          </p:cNvPicPr>
          <p:nvPr/>
        </p:nvPicPr>
        <p:blipFill>
          <a:blip r:embed="rId31"/>
          <a:stretch>
            <a:fillRect/>
          </a:stretch>
        </p:blipFill>
        <p:spPr>
          <a:xfrm>
            <a:off x="7375626" y="1760997"/>
            <a:ext cx="1022125" cy="574945"/>
          </a:xfrm>
          <a:prstGeom prst="rect">
            <a:avLst/>
          </a:prstGeom>
        </p:spPr>
      </p:pic>
      <p:pic>
        <p:nvPicPr>
          <p:cNvPr id="67" name="Imagen 66" descr="Icono&#10;&#10;Descripción generada automáticamente">
            <a:extLst>
              <a:ext uri="{FF2B5EF4-FFF2-40B4-BE49-F238E27FC236}">
                <a16:creationId xmlns:a16="http://schemas.microsoft.com/office/drawing/2014/main" id="{391569D1-646D-4859-B3E0-FB28998525F1}"/>
              </a:ext>
            </a:extLst>
          </p:cNvPr>
          <p:cNvPicPr>
            <a:picLocks noChangeAspect="1"/>
          </p:cNvPicPr>
          <p:nvPr/>
        </p:nvPicPr>
        <p:blipFill>
          <a:blip r:embed="rId30"/>
          <a:stretch>
            <a:fillRect/>
          </a:stretch>
        </p:blipFill>
        <p:spPr>
          <a:xfrm flipH="1">
            <a:off x="8233926" y="2317784"/>
            <a:ext cx="755426" cy="728565"/>
          </a:xfrm>
          <a:prstGeom prst="rect">
            <a:avLst/>
          </a:prstGeom>
        </p:spPr>
      </p:pic>
      <p:sp>
        <p:nvSpPr>
          <p:cNvPr id="68" name="CuadroTexto 67">
            <a:extLst>
              <a:ext uri="{FF2B5EF4-FFF2-40B4-BE49-F238E27FC236}">
                <a16:creationId xmlns:a16="http://schemas.microsoft.com/office/drawing/2014/main" id="{184D6C15-6491-4863-B544-7EEDD7503C08}"/>
              </a:ext>
            </a:extLst>
          </p:cNvPr>
          <p:cNvSpPr txBox="1"/>
          <p:nvPr/>
        </p:nvSpPr>
        <p:spPr>
          <a:xfrm>
            <a:off x="3084000" y="296054"/>
            <a:ext cx="4011291" cy="584775"/>
          </a:xfrm>
          <a:prstGeom prst="rect">
            <a:avLst/>
          </a:prstGeom>
          <a:noFill/>
        </p:spPr>
        <p:txBody>
          <a:bodyPr wrap="none" rtlCol="0">
            <a:spAutoFit/>
          </a:bodyPr>
          <a:lstStyle/>
          <a:p>
            <a:r>
              <a:rPr lang="es-ES" sz="3200" dirty="0">
                <a:solidFill>
                  <a:schemeClr val="bg1"/>
                </a:solidFill>
              </a:rPr>
              <a:t>Herramientas Proyecto</a:t>
            </a:r>
            <a:endParaRPr lang="es-ES" sz="3200" dirty="0"/>
          </a:p>
        </p:txBody>
      </p:sp>
      <p:sp>
        <p:nvSpPr>
          <p:cNvPr id="21" name="Rectángulo: esquinas redondeadas 20">
            <a:extLst>
              <a:ext uri="{FF2B5EF4-FFF2-40B4-BE49-F238E27FC236}">
                <a16:creationId xmlns:a16="http://schemas.microsoft.com/office/drawing/2014/main" id="{0F7FAF2D-705F-4D6F-961A-34EAED429B6D}"/>
              </a:ext>
            </a:extLst>
          </p:cNvPr>
          <p:cNvSpPr/>
          <p:nvPr/>
        </p:nvSpPr>
        <p:spPr>
          <a:xfrm>
            <a:off x="1819532" y="1546694"/>
            <a:ext cx="2183413" cy="3121919"/>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grpSp>
        <p:nvGrpSpPr>
          <p:cNvPr id="69" name="Grupo 68">
            <a:extLst>
              <a:ext uri="{FF2B5EF4-FFF2-40B4-BE49-F238E27FC236}">
                <a16:creationId xmlns:a16="http://schemas.microsoft.com/office/drawing/2014/main" id="{42D5F8B7-DB2E-477E-823B-6BC9C4EA1CEF}"/>
              </a:ext>
            </a:extLst>
          </p:cNvPr>
          <p:cNvGrpSpPr/>
          <p:nvPr/>
        </p:nvGrpSpPr>
        <p:grpSpPr>
          <a:xfrm>
            <a:off x="7175337" y="4319439"/>
            <a:ext cx="1783761" cy="750872"/>
            <a:chOff x="7175337" y="4319439"/>
            <a:chExt cx="1783761" cy="750872"/>
          </a:xfrm>
        </p:grpSpPr>
        <p:pic>
          <p:nvPicPr>
            <p:cNvPr id="73" name="Imagen 72" descr="Logotipo, nombre de la empresa&#10;&#10;Descripción generada automáticamente">
              <a:extLst>
                <a:ext uri="{FF2B5EF4-FFF2-40B4-BE49-F238E27FC236}">
                  <a16:creationId xmlns:a16="http://schemas.microsoft.com/office/drawing/2014/main" id="{B1CFDA25-4081-44CC-963C-D0A3C84648EE}"/>
                </a:ext>
              </a:extLst>
            </p:cNvPr>
            <p:cNvPicPr>
              <a:picLocks noChangeAspect="1"/>
            </p:cNvPicPr>
            <p:nvPr/>
          </p:nvPicPr>
          <p:blipFill rotWithShape="1">
            <a:blip r:embed="rId32"/>
            <a:srcRect l="26672" t="4209" r="30847" b="38370"/>
            <a:stretch/>
          </p:blipFill>
          <p:spPr>
            <a:xfrm>
              <a:off x="8223116" y="4319439"/>
              <a:ext cx="735982" cy="750872"/>
            </a:xfrm>
            <a:prstGeom prst="rect">
              <a:avLst/>
            </a:prstGeom>
          </p:spPr>
        </p:pic>
        <p:sp>
          <p:nvSpPr>
            <p:cNvPr id="75" name="CuadroTexto 74">
              <a:extLst>
                <a:ext uri="{FF2B5EF4-FFF2-40B4-BE49-F238E27FC236}">
                  <a16:creationId xmlns:a16="http://schemas.microsoft.com/office/drawing/2014/main" id="{262C6255-D936-45EA-A670-FD69DAA64F49}"/>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77" name="Imagen 76" descr="Forma&#10;&#10;Descripción generada automáticamente con confianza media">
            <a:extLst>
              <a:ext uri="{FF2B5EF4-FFF2-40B4-BE49-F238E27FC236}">
                <a16:creationId xmlns:a16="http://schemas.microsoft.com/office/drawing/2014/main" id="{89B4DF3C-8C57-4514-96EB-4783DE59B77E}"/>
              </a:ext>
            </a:extLst>
          </p:cNvPr>
          <p:cNvPicPr>
            <a:picLocks noChangeAspect="1"/>
          </p:cNvPicPr>
          <p:nvPr/>
        </p:nvPicPr>
        <p:blipFill>
          <a:blip r:embed="rId33"/>
          <a:stretch>
            <a:fillRect/>
          </a:stretch>
        </p:blipFill>
        <p:spPr>
          <a:xfrm>
            <a:off x="867803" y="4276172"/>
            <a:ext cx="573890" cy="286945"/>
          </a:xfrm>
          <a:prstGeom prst="rect">
            <a:avLst/>
          </a:prstGeom>
        </p:spPr>
      </p:pic>
      <p:pic>
        <p:nvPicPr>
          <p:cNvPr id="81" name="Imagen 80" descr="Imagen que contiene luz, firmar, iluminado, grande&#10;&#10;Descripción generada automáticamente">
            <a:extLst>
              <a:ext uri="{FF2B5EF4-FFF2-40B4-BE49-F238E27FC236}">
                <a16:creationId xmlns:a16="http://schemas.microsoft.com/office/drawing/2014/main" id="{9BF387A4-DAB0-4D5A-BFAE-00C57084921C}"/>
              </a:ext>
            </a:extLst>
          </p:cNvPr>
          <p:cNvPicPr>
            <a:picLocks noChangeAspect="1"/>
          </p:cNvPicPr>
          <p:nvPr/>
        </p:nvPicPr>
        <p:blipFill>
          <a:blip r:embed="rId34"/>
          <a:stretch>
            <a:fillRect/>
          </a:stretch>
        </p:blipFill>
        <p:spPr>
          <a:xfrm>
            <a:off x="1929094" y="3277347"/>
            <a:ext cx="974127" cy="410776"/>
          </a:xfrm>
          <a:prstGeom prst="rect">
            <a:avLst/>
          </a:prstGeom>
        </p:spPr>
      </p:pic>
    </p:spTree>
    <p:extLst>
      <p:ext uri="{BB962C8B-B14F-4D97-AF65-F5344CB8AC3E}">
        <p14:creationId xmlns:p14="http://schemas.microsoft.com/office/powerpoint/2010/main" val="26549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6BA359E-B94A-5D66-6CC8-FA26A83882AA}"/>
              </a:ext>
            </a:extLst>
          </p:cNvPr>
          <p:cNvSpPr txBox="1"/>
          <p:nvPr/>
        </p:nvSpPr>
        <p:spPr>
          <a:xfrm>
            <a:off x="2861254" y="270247"/>
            <a:ext cx="3261855" cy="584775"/>
          </a:xfrm>
          <a:prstGeom prst="rect">
            <a:avLst/>
          </a:prstGeom>
          <a:noFill/>
        </p:spPr>
        <p:txBody>
          <a:bodyPr wrap="none" rtlCol="0">
            <a:spAutoFit/>
          </a:bodyPr>
          <a:lstStyle/>
          <a:p>
            <a:r>
              <a:rPr lang="es-ES" sz="3200" dirty="0">
                <a:solidFill>
                  <a:schemeClr val="bg1"/>
                </a:solidFill>
              </a:rPr>
              <a:t>Módulo - Servicio</a:t>
            </a:r>
            <a:r>
              <a:rPr lang="es-ES" sz="3200" dirty="0"/>
              <a:t> </a:t>
            </a:r>
          </a:p>
        </p:txBody>
      </p:sp>
      <p:pic>
        <p:nvPicPr>
          <p:cNvPr id="32" name="Picture 15">
            <a:extLst>
              <a:ext uri="{FF2B5EF4-FFF2-40B4-BE49-F238E27FC236}">
                <a16:creationId xmlns:a16="http://schemas.microsoft.com/office/drawing/2014/main" id="{E971CF58-3022-274C-B47F-60033C84DF00}"/>
              </a:ext>
            </a:extLst>
          </p:cNvPr>
          <p:cNvPicPr>
            <a:picLocks noChangeAspect="1"/>
          </p:cNvPicPr>
          <p:nvPr/>
        </p:nvPicPr>
        <p:blipFill>
          <a:blip r:embed="rId3"/>
          <a:srcRect/>
          <a:stretch>
            <a:fillRect/>
          </a:stretch>
        </p:blipFill>
        <p:spPr>
          <a:xfrm>
            <a:off x="1726" y="-44651"/>
            <a:ext cx="2069516" cy="1187452"/>
          </a:xfrm>
          <a:prstGeom prst="rect">
            <a:avLst/>
          </a:prstGeom>
        </p:spPr>
      </p:pic>
      <p:grpSp>
        <p:nvGrpSpPr>
          <p:cNvPr id="23" name="Grupo 22">
            <a:extLst>
              <a:ext uri="{FF2B5EF4-FFF2-40B4-BE49-F238E27FC236}">
                <a16:creationId xmlns:a16="http://schemas.microsoft.com/office/drawing/2014/main" id="{F6CE41EE-E1C0-A078-5A98-75EB87870D66}"/>
              </a:ext>
            </a:extLst>
          </p:cNvPr>
          <p:cNvGrpSpPr/>
          <p:nvPr/>
        </p:nvGrpSpPr>
        <p:grpSpPr>
          <a:xfrm>
            <a:off x="3568583" y="2347890"/>
            <a:ext cx="2341529" cy="1675039"/>
            <a:chOff x="3592497" y="1965061"/>
            <a:chExt cx="2477702" cy="2032201"/>
          </a:xfrm>
        </p:grpSpPr>
        <p:pic>
          <p:nvPicPr>
            <p:cNvPr id="24" name="Picture 2">
              <a:extLst>
                <a:ext uri="{FF2B5EF4-FFF2-40B4-BE49-F238E27FC236}">
                  <a16:creationId xmlns:a16="http://schemas.microsoft.com/office/drawing/2014/main" id="{5FF18895-BE63-6962-8802-9EB819F4E0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117787">
              <a:off x="4128663" y="1965061"/>
              <a:ext cx="1894796" cy="879833"/>
            </a:xfrm>
            <a:prstGeom prst="rect">
              <a:avLst/>
            </a:prstGeom>
          </p:spPr>
        </p:pic>
        <p:grpSp>
          <p:nvGrpSpPr>
            <p:cNvPr id="25" name="Group 8">
              <a:extLst>
                <a:ext uri="{FF2B5EF4-FFF2-40B4-BE49-F238E27FC236}">
                  <a16:creationId xmlns:a16="http://schemas.microsoft.com/office/drawing/2014/main" id="{08358DA4-7D40-3A7C-B474-32397F0B3522}"/>
                </a:ext>
              </a:extLst>
            </p:cNvPr>
            <p:cNvGrpSpPr/>
            <p:nvPr/>
          </p:nvGrpSpPr>
          <p:grpSpPr>
            <a:xfrm>
              <a:off x="4329531" y="2247603"/>
              <a:ext cx="904192" cy="908245"/>
              <a:chOff x="14167" y="0"/>
              <a:chExt cx="6321665" cy="6350000"/>
            </a:xfrm>
          </p:grpSpPr>
          <p:sp>
            <p:nvSpPr>
              <p:cNvPr id="29" name="Freeform 9">
                <a:extLst>
                  <a:ext uri="{FF2B5EF4-FFF2-40B4-BE49-F238E27FC236}">
                    <a16:creationId xmlns:a16="http://schemas.microsoft.com/office/drawing/2014/main" id="{A744FED8-81E2-3C68-6C5A-3A1E64DE98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s-ES" dirty="0"/>
              </a:p>
            </p:txBody>
          </p:sp>
        </p:grpSp>
        <p:pic>
          <p:nvPicPr>
            <p:cNvPr id="26" name="Picture 30">
              <a:extLst>
                <a:ext uri="{FF2B5EF4-FFF2-40B4-BE49-F238E27FC236}">
                  <a16:creationId xmlns:a16="http://schemas.microsoft.com/office/drawing/2014/main" id="{1EB48801-608E-91B3-97E0-CF3E5FC95C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3592497" y="2851285"/>
              <a:ext cx="1548617" cy="1145977"/>
            </a:xfrm>
            <a:prstGeom prst="rect">
              <a:avLst/>
            </a:prstGeom>
          </p:spPr>
        </p:pic>
        <p:sp>
          <p:nvSpPr>
            <p:cNvPr id="27" name="TextBox 31">
              <a:extLst>
                <a:ext uri="{FF2B5EF4-FFF2-40B4-BE49-F238E27FC236}">
                  <a16:creationId xmlns:a16="http://schemas.microsoft.com/office/drawing/2014/main" id="{146DC0F5-71B6-10BC-D139-BA30E064CCA7}"/>
                </a:ext>
              </a:extLst>
            </p:cNvPr>
            <p:cNvSpPr txBox="1"/>
            <p:nvPr/>
          </p:nvSpPr>
          <p:spPr>
            <a:xfrm>
              <a:off x="4087838" y="2827455"/>
              <a:ext cx="1387578" cy="29561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97"/>
                </a:lnSpc>
              </a:pPr>
              <a:r>
                <a:rPr lang="en-US" sz="1355" dirty="0">
                  <a:solidFill>
                    <a:srgbClr val="000000"/>
                  </a:solidFill>
                  <a:latin typeface="Garet Bold"/>
                </a:rPr>
                <a:t>MEDICINA</a:t>
              </a:r>
            </a:p>
          </p:txBody>
        </p:sp>
        <p:pic>
          <p:nvPicPr>
            <p:cNvPr id="28" name="Picture 3">
              <a:extLst>
                <a:ext uri="{FF2B5EF4-FFF2-40B4-BE49-F238E27FC236}">
                  <a16:creationId xmlns:a16="http://schemas.microsoft.com/office/drawing/2014/main" id="{D6C373B9-1372-E76A-C029-F169B65975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900000">
              <a:off x="4081923" y="2817456"/>
              <a:ext cx="1988276" cy="1058595"/>
            </a:xfrm>
            <a:prstGeom prst="rect">
              <a:avLst/>
            </a:prstGeom>
          </p:spPr>
        </p:pic>
      </p:grpSp>
      <mc:AlternateContent xmlns:mc="http://schemas.openxmlformats.org/markup-compatibility/2006" xmlns:pslz="http://schemas.microsoft.com/office/powerpoint/2016/slidezoom">
        <mc:Choice Requires="pslz">
          <p:graphicFrame>
            <p:nvGraphicFramePr>
              <p:cNvPr id="3" name="Vista general de diapositiva 2">
                <a:extLst>
                  <a:ext uri="{FF2B5EF4-FFF2-40B4-BE49-F238E27FC236}">
                    <a16:creationId xmlns:a16="http://schemas.microsoft.com/office/drawing/2014/main" id="{9EC48C91-1ED9-452A-9FB0-0FE2F1749364}"/>
                  </a:ext>
                </a:extLst>
              </p:cNvPr>
              <p:cNvGraphicFramePr>
                <a:graphicFrameLocks noChangeAspect="1"/>
              </p:cNvGraphicFramePr>
              <p:nvPr>
                <p:extLst>
                  <p:ext uri="{D42A27DB-BD31-4B8C-83A1-F6EECF244321}">
                    <p14:modId xmlns:p14="http://schemas.microsoft.com/office/powerpoint/2010/main" val="3009371014"/>
                  </p:ext>
                </p:extLst>
              </p:nvPr>
            </p:nvGraphicFramePr>
            <p:xfrm>
              <a:off x="364388" y="1739882"/>
              <a:ext cx="1247785" cy="701879"/>
            </p:xfrm>
            <a:graphic>
              <a:graphicData uri="http://schemas.microsoft.com/office/powerpoint/2016/slidezoom">
                <pslz:sldZm>
                  <pslz:sldZmObj sldId="311" cId="2409010693">
                    <pslz:zmPr id="{D507E3E2-F261-4788-A30F-B810BD454FF1}" returnToParent="0" transitionDur="1000">
                      <p166:blipFill xmlns:p166="http://schemas.microsoft.com/office/powerpoint/2016/6/main">
                        <a:blip r:embed="rId10"/>
                        <a:stretch>
                          <a:fillRect/>
                        </a:stretch>
                      </p166:blipFill>
                      <p166:spPr xmlns:p166="http://schemas.microsoft.com/office/powerpoint/2016/6/main">
                        <a:xfrm>
                          <a:off x="0" y="0"/>
                          <a:ext cx="1247785" cy="701879"/>
                        </a:xfrm>
                        <a:prstGeom prst="rect">
                          <a:avLst/>
                        </a:prstGeom>
                        <a:ln w="3175">
                          <a:solidFill>
                            <a:prstClr val="ltGray"/>
                          </a:solidFill>
                        </a:ln>
                      </p166:spPr>
                    </pslz:zmPr>
                  </pslz:sldZmObj>
                </pslz:sldZm>
              </a:graphicData>
            </a:graphic>
          </p:graphicFrame>
        </mc:Choice>
        <mc:Fallback xmlns="">
          <p:pic>
            <p:nvPicPr>
              <p:cNvPr id="3" name="Vista general de diapositiva 2">
                <a:hlinkClick r:id="rId11" action="ppaction://hlinksldjump"/>
                <a:extLst>
                  <a:ext uri="{FF2B5EF4-FFF2-40B4-BE49-F238E27FC236}">
                    <a16:creationId xmlns:a16="http://schemas.microsoft.com/office/drawing/2014/main" id="{9EC48C91-1ED9-452A-9FB0-0FE2F1749364}"/>
                  </a:ext>
                </a:extLst>
              </p:cNvPr>
              <p:cNvPicPr>
                <a:picLocks noGrp="1" noRot="1" noChangeAspect="1" noMove="1" noResize="1" noEditPoints="1" noAdjustHandles="1" noChangeArrowheads="1" noChangeShapeType="1"/>
              </p:cNvPicPr>
              <p:nvPr/>
            </p:nvPicPr>
            <p:blipFill>
              <a:blip r:embed="rId12"/>
              <a:stretch>
                <a:fillRect/>
              </a:stretch>
            </p:blipFill>
            <p:spPr>
              <a:xfrm>
                <a:off x="364388" y="1739882"/>
                <a:ext cx="1247785" cy="70187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Vista general de diapositiva 4">
                <a:extLst>
                  <a:ext uri="{FF2B5EF4-FFF2-40B4-BE49-F238E27FC236}">
                    <a16:creationId xmlns:a16="http://schemas.microsoft.com/office/drawing/2014/main" id="{C71B98D4-AD81-45AD-9CE2-3597076137CB}"/>
                  </a:ext>
                </a:extLst>
              </p:cNvPr>
              <p:cNvGraphicFramePr>
                <a:graphicFrameLocks noChangeAspect="1"/>
              </p:cNvGraphicFramePr>
              <p:nvPr>
                <p:extLst>
                  <p:ext uri="{D42A27DB-BD31-4B8C-83A1-F6EECF244321}">
                    <p14:modId xmlns:p14="http://schemas.microsoft.com/office/powerpoint/2010/main" val="481716776"/>
                  </p:ext>
                </p:extLst>
              </p:nvPr>
            </p:nvGraphicFramePr>
            <p:xfrm>
              <a:off x="1691542" y="1151357"/>
              <a:ext cx="1180190" cy="663856"/>
            </p:xfrm>
            <a:graphic>
              <a:graphicData uri="http://schemas.microsoft.com/office/powerpoint/2016/slidezoom">
                <pslz:sldZm>
                  <pslz:sldZmObj sldId="312" cId="2864558249">
                    <pslz:zmPr id="{EC2521C2-ABE0-4E20-AC86-6AEEDE7690FD}" returnToParent="0" transitionDur="1000">
                      <p166:blipFill xmlns:p166="http://schemas.microsoft.com/office/powerpoint/2016/6/main">
                        <a:blip r:embed="rId13"/>
                        <a:stretch>
                          <a:fillRect/>
                        </a:stretch>
                      </p166:blipFill>
                      <p166:spPr xmlns:p166="http://schemas.microsoft.com/office/powerpoint/2016/6/main">
                        <a:xfrm>
                          <a:off x="0" y="0"/>
                          <a:ext cx="1180190" cy="663856"/>
                        </a:xfrm>
                        <a:prstGeom prst="rect">
                          <a:avLst/>
                        </a:prstGeom>
                        <a:ln w="3175">
                          <a:solidFill>
                            <a:prstClr val="ltGray"/>
                          </a:solidFill>
                        </a:ln>
                      </p166:spPr>
                    </pslz:zmPr>
                  </pslz:sldZmObj>
                </pslz:sldZm>
              </a:graphicData>
            </a:graphic>
          </p:graphicFrame>
        </mc:Choice>
        <mc:Fallback xmlns="">
          <p:pic>
            <p:nvPicPr>
              <p:cNvPr id="5" name="Vista general de diapositiva 4">
                <a:hlinkClick r:id="rId14" action="ppaction://hlinksldjump"/>
                <a:extLst>
                  <a:ext uri="{FF2B5EF4-FFF2-40B4-BE49-F238E27FC236}">
                    <a16:creationId xmlns:a16="http://schemas.microsoft.com/office/drawing/2014/main" id="{C71B98D4-AD81-45AD-9CE2-3597076137CB}"/>
                  </a:ext>
                </a:extLst>
              </p:cNvPr>
              <p:cNvPicPr>
                <a:picLocks noGrp="1" noRot="1" noChangeAspect="1" noMove="1" noResize="1" noEditPoints="1" noAdjustHandles="1" noChangeArrowheads="1" noChangeShapeType="1"/>
              </p:cNvPicPr>
              <p:nvPr/>
            </p:nvPicPr>
            <p:blipFill>
              <a:blip r:embed="rId15"/>
              <a:stretch>
                <a:fillRect/>
              </a:stretch>
            </p:blipFill>
            <p:spPr>
              <a:xfrm>
                <a:off x="1691542" y="1151357"/>
                <a:ext cx="1180190" cy="66385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Vista general de diapositiva 6">
                <a:extLst>
                  <a:ext uri="{FF2B5EF4-FFF2-40B4-BE49-F238E27FC236}">
                    <a16:creationId xmlns:a16="http://schemas.microsoft.com/office/drawing/2014/main" id="{51941F50-B358-404E-B0CC-3CFD27D8F2EE}"/>
                  </a:ext>
                </a:extLst>
              </p:cNvPr>
              <p:cNvGraphicFramePr>
                <a:graphicFrameLocks noChangeAspect="1"/>
              </p:cNvGraphicFramePr>
              <p:nvPr>
                <p:extLst>
                  <p:ext uri="{D42A27DB-BD31-4B8C-83A1-F6EECF244321}">
                    <p14:modId xmlns:p14="http://schemas.microsoft.com/office/powerpoint/2010/main" val="1415935715"/>
                  </p:ext>
                </p:extLst>
              </p:nvPr>
            </p:nvGraphicFramePr>
            <p:xfrm>
              <a:off x="3052889" y="1176428"/>
              <a:ext cx="1202583" cy="676453"/>
            </p:xfrm>
            <a:graphic>
              <a:graphicData uri="http://schemas.microsoft.com/office/powerpoint/2016/slidezoom">
                <pslz:sldZm>
                  <pslz:sldZmObj sldId="321" cId="3635962233">
                    <pslz:zmPr id="{C6762D30-17E9-4C1D-955C-ACCF2A5A5838}" returnToParent="0" transitionDur="1000">
                      <p166:blipFill xmlns:p166="http://schemas.microsoft.com/office/powerpoint/2016/6/main">
                        <a:blip r:embed="rId16"/>
                        <a:stretch>
                          <a:fillRect/>
                        </a:stretch>
                      </p166:blipFill>
                      <p166:spPr xmlns:p166="http://schemas.microsoft.com/office/powerpoint/2016/6/main">
                        <a:xfrm>
                          <a:off x="0" y="0"/>
                          <a:ext cx="1202583" cy="676453"/>
                        </a:xfrm>
                        <a:prstGeom prst="rect">
                          <a:avLst/>
                        </a:prstGeom>
                        <a:ln w="3175">
                          <a:solidFill>
                            <a:prstClr val="ltGray"/>
                          </a:solidFill>
                        </a:ln>
                      </p166:spPr>
                    </pslz:zmPr>
                  </pslz:sldZmObj>
                </pslz:sldZm>
              </a:graphicData>
            </a:graphic>
          </p:graphicFrame>
        </mc:Choice>
        <mc:Fallback xmlns="">
          <p:pic>
            <p:nvPicPr>
              <p:cNvPr id="7" name="Vista general de diapositiva 6">
                <a:hlinkClick r:id="rId17" action="ppaction://hlinksldjump"/>
                <a:extLst>
                  <a:ext uri="{FF2B5EF4-FFF2-40B4-BE49-F238E27FC236}">
                    <a16:creationId xmlns:a16="http://schemas.microsoft.com/office/drawing/2014/main" id="{51941F50-B358-404E-B0CC-3CFD27D8F2EE}"/>
                  </a:ext>
                </a:extLst>
              </p:cNvPr>
              <p:cNvPicPr>
                <a:picLocks noGrp="1" noRot="1" noChangeAspect="1" noMove="1" noResize="1" noEditPoints="1" noAdjustHandles="1" noChangeArrowheads="1" noChangeShapeType="1"/>
              </p:cNvPicPr>
              <p:nvPr/>
            </p:nvPicPr>
            <p:blipFill>
              <a:blip r:embed="rId18"/>
              <a:stretch>
                <a:fillRect/>
              </a:stretch>
            </p:blipFill>
            <p:spPr>
              <a:xfrm>
                <a:off x="3052889" y="1176428"/>
                <a:ext cx="1202583" cy="67645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B4A5D837-BDEF-4252-9838-EDC3AEE1AC61}"/>
                  </a:ext>
                </a:extLst>
              </p:cNvPr>
              <p:cNvGraphicFramePr>
                <a:graphicFrameLocks noChangeAspect="1"/>
              </p:cNvGraphicFramePr>
              <p:nvPr>
                <p:extLst>
                  <p:ext uri="{D42A27DB-BD31-4B8C-83A1-F6EECF244321}">
                    <p14:modId xmlns:p14="http://schemas.microsoft.com/office/powerpoint/2010/main" val="1570547494"/>
                  </p:ext>
                </p:extLst>
              </p:nvPr>
            </p:nvGraphicFramePr>
            <p:xfrm>
              <a:off x="4440477" y="1142801"/>
              <a:ext cx="1300736" cy="731665"/>
            </p:xfrm>
            <a:graphic>
              <a:graphicData uri="http://schemas.microsoft.com/office/powerpoint/2016/slidezoom">
                <pslz:sldZm>
                  <pslz:sldZmObj sldId="313" cId="2341128828">
                    <pslz:zmPr id="{D03CA0B1-6197-493C-ADC3-D97CD71D33FD}" returnToParent="0" transitionDur="1000">
                      <p166:blipFill xmlns:p166="http://schemas.microsoft.com/office/powerpoint/2016/6/main">
                        <a:blip r:embed="rId19"/>
                        <a:stretch>
                          <a:fillRect/>
                        </a:stretch>
                      </p166:blipFill>
                      <p166:spPr xmlns:p166="http://schemas.microsoft.com/office/powerpoint/2016/6/main">
                        <a:xfrm>
                          <a:off x="0" y="0"/>
                          <a:ext cx="1300736" cy="731665"/>
                        </a:xfrm>
                        <a:prstGeom prst="rect">
                          <a:avLst/>
                        </a:prstGeom>
                        <a:ln w="3175">
                          <a:solidFill>
                            <a:prstClr val="ltGray"/>
                          </a:solidFill>
                        </a:ln>
                      </p166:spPr>
                    </pslz:zmPr>
                  </pslz:sldZmObj>
                </pslz:sldZm>
              </a:graphicData>
            </a:graphic>
          </p:graphicFrame>
        </mc:Choice>
        <mc:Fallback xmlns="">
          <p:pic>
            <p:nvPicPr>
              <p:cNvPr id="10" name="Vista general de diapositiva 9">
                <a:hlinkClick r:id="rId20" action="ppaction://hlinksldjump"/>
                <a:extLst>
                  <a:ext uri="{FF2B5EF4-FFF2-40B4-BE49-F238E27FC236}">
                    <a16:creationId xmlns:a16="http://schemas.microsoft.com/office/drawing/2014/main" id="{B4A5D837-BDEF-4252-9838-EDC3AEE1AC61}"/>
                  </a:ext>
                </a:extLst>
              </p:cNvPr>
              <p:cNvPicPr>
                <a:picLocks noGrp="1" noRot="1" noChangeAspect="1" noMove="1" noResize="1" noEditPoints="1" noAdjustHandles="1" noChangeArrowheads="1" noChangeShapeType="1"/>
              </p:cNvPicPr>
              <p:nvPr/>
            </p:nvPicPr>
            <p:blipFill>
              <a:blip r:embed="rId21"/>
              <a:stretch>
                <a:fillRect/>
              </a:stretch>
            </p:blipFill>
            <p:spPr>
              <a:xfrm>
                <a:off x="4440477" y="1142801"/>
                <a:ext cx="1300736" cy="7316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EF644370-E573-4992-91B1-84876DAD85D6}"/>
                  </a:ext>
                </a:extLst>
              </p:cNvPr>
              <p:cNvGraphicFramePr>
                <a:graphicFrameLocks noChangeAspect="1"/>
              </p:cNvGraphicFramePr>
              <p:nvPr>
                <p:extLst>
                  <p:ext uri="{D42A27DB-BD31-4B8C-83A1-F6EECF244321}">
                    <p14:modId xmlns:p14="http://schemas.microsoft.com/office/powerpoint/2010/main" val="4095828857"/>
                  </p:ext>
                </p:extLst>
              </p:nvPr>
            </p:nvGraphicFramePr>
            <p:xfrm>
              <a:off x="5844106" y="1107948"/>
              <a:ext cx="1395269" cy="784839"/>
            </p:xfrm>
            <a:graphic>
              <a:graphicData uri="http://schemas.microsoft.com/office/powerpoint/2016/slidezoom">
                <pslz:sldZm>
                  <pslz:sldZmObj sldId="314" cId="3218373451">
                    <pslz:zmPr id="{0FFB7212-7445-42DC-8CDC-3895EDE9B806}" returnToParent="0" transitionDur="1000">
                      <p166:blipFill xmlns:p166="http://schemas.microsoft.com/office/powerpoint/2016/6/main">
                        <a:blip r:embed="rId22"/>
                        <a:stretch>
                          <a:fillRect/>
                        </a:stretch>
                      </p166:blipFill>
                      <p166:spPr xmlns:p166="http://schemas.microsoft.com/office/powerpoint/2016/6/main">
                        <a:xfrm>
                          <a:off x="0" y="0"/>
                          <a:ext cx="1395269" cy="784839"/>
                        </a:xfrm>
                        <a:prstGeom prst="rect">
                          <a:avLst/>
                        </a:prstGeom>
                        <a:ln w="3175">
                          <a:solidFill>
                            <a:prstClr val="ltGray"/>
                          </a:solidFill>
                        </a:ln>
                      </p166:spPr>
                    </pslz:zmPr>
                  </pslz:sldZmObj>
                </pslz:sldZm>
              </a:graphicData>
            </a:graphic>
          </p:graphicFrame>
        </mc:Choice>
        <mc:Fallback xmlns="">
          <p:pic>
            <p:nvPicPr>
              <p:cNvPr id="12" name="Vista general de diapositiva 11">
                <a:hlinkClick r:id="rId23" action="ppaction://hlinksldjump"/>
                <a:extLst>
                  <a:ext uri="{FF2B5EF4-FFF2-40B4-BE49-F238E27FC236}">
                    <a16:creationId xmlns:a16="http://schemas.microsoft.com/office/drawing/2014/main" id="{EF644370-E573-4992-91B1-84876DAD85D6}"/>
                  </a:ext>
                </a:extLst>
              </p:cNvPr>
              <p:cNvPicPr>
                <a:picLocks noGrp="1" noRot="1" noChangeAspect="1" noMove="1" noResize="1" noEditPoints="1" noAdjustHandles="1" noChangeArrowheads="1" noChangeShapeType="1"/>
              </p:cNvPicPr>
              <p:nvPr/>
            </p:nvPicPr>
            <p:blipFill>
              <a:blip r:embed="rId24"/>
              <a:stretch>
                <a:fillRect/>
              </a:stretch>
            </p:blipFill>
            <p:spPr>
              <a:xfrm>
                <a:off x="5844106" y="1107948"/>
                <a:ext cx="1395269" cy="78483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675DDF23-AC18-4E24-8F17-8C3B5FC06167}"/>
                  </a:ext>
                </a:extLst>
              </p:cNvPr>
              <p:cNvGraphicFramePr>
                <a:graphicFrameLocks noChangeAspect="1"/>
              </p:cNvGraphicFramePr>
              <p:nvPr>
                <p:extLst>
                  <p:ext uri="{D42A27DB-BD31-4B8C-83A1-F6EECF244321}">
                    <p14:modId xmlns:p14="http://schemas.microsoft.com/office/powerpoint/2010/main" val="2347484695"/>
                  </p:ext>
                </p:extLst>
              </p:nvPr>
            </p:nvGraphicFramePr>
            <p:xfrm>
              <a:off x="7344095" y="1280081"/>
              <a:ext cx="1357757" cy="763738"/>
            </p:xfrm>
            <a:graphic>
              <a:graphicData uri="http://schemas.microsoft.com/office/powerpoint/2016/slidezoom">
                <pslz:sldZm>
                  <pslz:sldZmObj sldId="315" cId="1728369835">
                    <pslz:zmPr id="{13B1BCE5-227C-4068-9672-65BAAA04E7A2}" returnToParent="0" transitionDur="1000">
                      <p166:blipFill xmlns:p166="http://schemas.microsoft.com/office/powerpoint/2016/6/main">
                        <a:blip r:embed="rId25"/>
                        <a:stretch>
                          <a:fillRect/>
                        </a:stretch>
                      </p166:blipFill>
                      <p166:spPr xmlns:p166="http://schemas.microsoft.com/office/powerpoint/2016/6/main">
                        <a:xfrm>
                          <a:off x="0" y="0"/>
                          <a:ext cx="1357757" cy="763738"/>
                        </a:xfrm>
                        <a:prstGeom prst="rect">
                          <a:avLst/>
                        </a:prstGeom>
                        <a:ln w="3175">
                          <a:solidFill>
                            <a:prstClr val="ltGray"/>
                          </a:solidFill>
                        </a:ln>
                      </p166:spPr>
                    </pslz:zmPr>
                  </pslz:sldZmObj>
                </pslz:sldZm>
              </a:graphicData>
            </a:graphic>
          </p:graphicFrame>
        </mc:Choice>
        <mc:Fallback xmlns="">
          <p:pic>
            <p:nvPicPr>
              <p:cNvPr id="14" name="Vista general de diapositiva 13">
                <a:hlinkClick r:id="rId26" action="ppaction://hlinksldjump"/>
                <a:extLst>
                  <a:ext uri="{FF2B5EF4-FFF2-40B4-BE49-F238E27FC236}">
                    <a16:creationId xmlns:a16="http://schemas.microsoft.com/office/drawing/2014/main" id="{675DDF23-AC18-4E24-8F17-8C3B5FC06167}"/>
                  </a:ext>
                </a:extLst>
              </p:cNvPr>
              <p:cNvPicPr>
                <a:picLocks noGrp="1" noRot="1" noChangeAspect="1" noMove="1" noResize="1" noEditPoints="1" noAdjustHandles="1" noChangeArrowheads="1" noChangeShapeType="1"/>
              </p:cNvPicPr>
              <p:nvPr/>
            </p:nvPicPr>
            <p:blipFill>
              <a:blip r:embed="rId27"/>
              <a:stretch>
                <a:fillRect/>
              </a:stretch>
            </p:blipFill>
            <p:spPr>
              <a:xfrm>
                <a:off x="7344095" y="1280081"/>
                <a:ext cx="1357757" cy="76373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Vista general de diapositiva 15">
                <a:extLst>
                  <a:ext uri="{FF2B5EF4-FFF2-40B4-BE49-F238E27FC236}">
                    <a16:creationId xmlns:a16="http://schemas.microsoft.com/office/drawing/2014/main" id="{76A1BF49-C843-4501-BC77-251206CB7CC0}"/>
                  </a:ext>
                </a:extLst>
              </p:cNvPr>
              <p:cNvGraphicFramePr>
                <a:graphicFrameLocks noChangeAspect="1"/>
              </p:cNvGraphicFramePr>
              <p:nvPr>
                <p:extLst>
                  <p:ext uri="{D42A27DB-BD31-4B8C-83A1-F6EECF244321}">
                    <p14:modId xmlns:p14="http://schemas.microsoft.com/office/powerpoint/2010/main" val="345183418"/>
                  </p:ext>
                </p:extLst>
              </p:nvPr>
            </p:nvGraphicFramePr>
            <p:xfrm>
              <a:off x="7413500" y="2158871"/>
              <a:ext cx="1517160" cy="853403"/>
            </p:xfrm>
            <a:graphic>
              <a:graphicData uri="http://schemas.microsoft.com/office/powerpoint/2016/slidezoom">
                <pslz:sldZm>
                  <pslz:sldZmObj sldId="316" cId="926976884">
                    <pslz:zmPr id="{026440FF-9E6F-4383-936E-DE6ED23D07A9}" returnToParent="0" transitionDur="1000">
                      <p166:blipFill xmlns:p166="http://schemas.microsoft.com/office/powerpoint/2016/6/main">
                        <a:blip r:embed="rId28"/>
                        <a:stretch>
                          <a:fillRect/>
                        </a:stretch>
                      </p166:blipFill>
                      <p166:spPr xmlns:p166="http://schemas.microsoft.com/office/powerpoint/2016/6/main">
                        <a:xfrm>
                          <a:off x="0" y="0"/>
                          <a:ext cx="1517160" cy="853403"/>
                        </a:xfrm>
                        <a:prstGeom prst="rect">
                          <a:avLst/>
                        </a:prstGeom>
                        <a:ln w="3175">
                          <a:solidFill>
                            <a:prstClr val="ltGray"/>
                          </a:solidFill>
                        </a:ln>
                      </p166:spPr>
                    </pslz:zmPr>
                  </pslz:sldZmObj>
                </pslz:sldZm>
              </a:graphicData>
            </a:graphic>
          </p:graphicFrame>
        </mc:Choice>
        <mc:Fallback xmlns="">
          <p:pic>
            <p:nvPicPr>
              <p:cNvPr id="16" name="Vista general de diapositiva 15">
                <a:hlinkClick r:id="rId29" action="ppaction://hlinksldjump"/>
                <a:extLst>
                  <a:ext uri="{FF2B5EF4-FFF2-40B4-BE49-F238E27FC236}">
                    <a16:creationId xmlns:a16="http://schemas.microsoft.com/office/drawing/2014/main" id="{76A1BF49-C843-4501-BC77-251206CB7CC0}"/>
                  </a:ext>
                </a:extLst>
              </p:cNvPr>
              <p:cNvPicPr>
                <a:picLocks noGrp="1" noRot="1" noChangeAspect="1" noMove="1" noResize="1" noEditPoints="1" noAdjustHandles="1" noChangeArrowheads="1" noChangeShapeType="1"/>
              </p:cNvPicPr>
              <p:nvPr/>
            </p:nvPicPr>
            <p:blipFill>
              <a:blip r:embed="rId30"/>
              <a:stretch>
                <a:fillRect/>
              </a:stretch>
            </p:blipFill>
            <p:spPr>
              <a:xfrm>
                <a:off x="7413500" y="2158871"/>
                <a:ext cx="1517160" cy="85340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Vista general de diapositiva 17">
                <a:extLst>
                  <a:ext uri="{FF2B5EF4-FFF2-40B4-BE49-F238E27FC236}">
                    <a16:creationId xmlns:a16="http://schemas.microsoft.com/office/drawing/2014/main" id="{D21841E3-5F07-4CD4-991D-88BFF79CF6D7}"/>
                  </a:ext>
                </a:extLst>
              </p:cNvPr>
              <p:cNvGraphicFramePr>
                <a:graphicFrameLocks noChangeAspect="1"/>
              </p:cNvGraphicFramePr>
              <p:nvPr>
                <p:extLst>
                  <p:ext uri="{D42A27DB-BD31-4B8C-83A1-F6EECF244321}">
                    <p14:modId xmlns:p14="http://schemas.microsoft.com/office/powerpoint/2010/main" val="2124415974"/>
                  </p:ext>
                </p:extLst>
              </p:nvPr>
            </p:nvGraphicFramePr>
            <p:xfrm>
              <a:off x="7514962" y="3318315"/>
              <a:ext cx="1471519" cy="827729"/>
            </p:xfrm>
            <a:graphic>
              <a:graphicData uri="http://schemas.microsoft.com/office/powerpoint/2016/slidezoom">
                <pslz:sldZm>
                  <pslz:sldZmObj sldId="317" cId="2231430780">
                    <pslz:zmPr id="{35299826-F070-4D13-8943-A3EE3AB7EBC9}" returnToParent="0" transitionDur="1000">
                      <p166:blipFill xmlns:p166="http://schemas.microsoft.com/office/powerpoint/2016/6/main">
                        <a:blip r:embed="rId31"/>
                        <a:stretch>
                          <a:fillRect/>
                        </a:stretch>
                      </p166:blipFill>
                      <p166:spPr xmlns:p166="http://schemas.microsoft.com/office/powerpoint/2016/6/main">
                        <a:xfrm>
                          <a:off x="0" y="0"/>
                          <a:ext cx="1471519" cy="827729"/>
                        </a:xfrm>
                        <a:prstGeom prst="rect">
                          <a:avLst/>
                        </a:prstGeom>
                        <a:ln w="3175">
                          <a:solidFill>
                            <a:prstClr val="ltGray"/>
                          </a:solidFill>
                        </a:ln>
                      </p166:spPr>
                    </pslz:zmPr>
                  </pslz:sldZmObj>
                </pslz:sldZm>
              </a:graphicData>
            </a:graphic>
          </p:graphicFrame>
        </mc:Choice>
        <mc:Fallback xmlns="">
          <p:pic>
            <p:nvPicPr>
              <p:cNvPr id="18" name="Vista general de diapositiva 17">
                <a:hlinkClick r:id="rId32" action="ppaction://hlinksldjump"/>
                <a:extLst>
                  <a:ext uri="{FF2B5EF4-FFF2-40B4-BE49-F238E27FC236}">
                    <a16:creationId xmlns:a16="http://schemas.microsoft.com/office/drawing/2014/main" id="{D21841E3-5F07-4CD4-991D-88BFF79CF6D7}"/>
                  </a:ext>
                </a:extLst>
              </p:cNvPr>
              <p:cNvPicPr>
                <a:picLocks noGrp="1" noRot="1" noChangeAspect="1" noMove="1" noResize="1" noEditPoints="1" noAdjustHandles="1" noChangeArrowheads="1" noChangeShapeType="1"/>
              </p:cNvPicPr>
              <p:nvPr/>
            </p:nvPicPr>
            <p:blipFill>
              <a:blip r:embed="rId33"/>
              <a:stretch>
                <a:fillRect/>
              </a:stretch>
            </p:blipFill>
            <p:spPr>
              <a:xfrm>
                <a:off x="7514962" y="3318315"/>
                <a:ext cx="1471519" cy="8277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Vista general de diapositiva 19">
                <a:extLst>
                  <a:ext uri="{FF2B5EF4-FFF2-40B4-BE49-F238E27FC236}">
                    <a16:creationId xmlns:a16="http://schemas.microsoft.com/office/drawing/2014/main" id="{E1340D03-66F5-4001-AB1D-C7D900565BFD}"/>
                  </a:ext>
                </a:extLst>
              </p:cNvPr>
              <p:cNvGraphicFramePr>
                <a:graphicFrameLocks noChangeAspect="1"/>
              </p:cNvGraphicFramePr>
              <p:nvPr>
                <p:extLst>
                  <p:ext uri="{D42A27DB-BD31-4B8C-83A1-F6EECF244321}">
                    <p14:modId xmlns:p14="http://schemas.microsoft.com/office/powerpoint/2010/main" val="1506368764"/>
                  </p:ext>
                </p:extLst>
              </p:nvPr>
            </p:nvGraphicFramePr>
            <p:xfrm>
              <a:off x="6442629" y="4344850"/>
              <a:ext cx="1304365" cy="733705"/>
            </p:xfrm>
            <a:graphic>
              <a:graphicData uri="http://schemas.microsoft.com/office/powerpoint/2016/slidezoom">
                <pslz:sldZm>
                  <pslz:sldZmObj sldId="319" cId="3752265864">
                    <pslz:zmPr id="{96B34093-451C-4273-843C-6F676BEC78B5}" returnToParent="0" transitionDur="1000">
                      <p166:blipFill xmlns:p166="http://schemas.microsoft.com/office/powerpoint/2016/6/main">
                        <a:blip r:embed="rId34"/>
                        <a:stretch>
                          <a:fillRect/>
                        </a:stretch>
                      </p166:blipFill>
                      <p166:spPr xmlns:p166="http://schemas.microsoft.com/office/powerpoint/2016/6/main">
                        <a:xfrm>
                          <a:off x="0" y="0"/>
                          <a:ext cx="1304365" cy="733705"/>
                        </a:xfrm>
                        <a:prstGeom prst="rect">
                          <a:avLst/>
                        </a:prstGeom>
                        <a:ln w="3175">
                          <a:solidFill>
                            <a:prstClr val="ltGray"/>
                          </a:solidFill>
                        </a:ln>
                      </p166:spPr>
                    </pslz:zmPr>
                  </pslz:sldZmObj>
                </pslz:sldZm>
              </a:graphicData>
            </a:graphic>
          </p:graphicFrame>
        </mc:Choice>
        <mc:Fallback xmlns="">
          <p:pic>
            <p:nvPicPr>
              <p:cNvPr id="20" name="Vista general de diapositiva 19">
                <a:hlinkClick r:id="rId35" action="ppaction://hlinksldjump"/>
                <a:extLst>
                  <a:ext uri="{FF2B5EF4-FFF2-40B4-BE49-F238E27FC236}">
                    <a16:creationId xmlns:a16="http://schemas.microsoft.com/office/drawing/2014/main" id="{E1340D03-66F5-4001-AB1D-C7D900565BFD}"/>
                  </a:ext>
                </a:extLst>
              </p:cNvPr>
              <p:cNvPicPr>
                <a:picLocks noGrp="1" noRot="1" noChangeAspect="1" noMove="1" noResize="1" noEditPoints="1" noAdjustHandles="1" noChangeArrowheads="1" noChangeShapeType="1"/>
              </p:cNvPicPr>
              <p:nvPr/>
            </p:nvPicPr>
            <p:blipFill>
              <a:blip r:embed="rId36"/>
              <a:stretch>
                <a:fillRect/>
              </a:stretch>
            </p:blipFill>
            <p:spPr>
              <a:xfrm>
                <a:off x="6442629" y="4344850"/>
                <a:ext cx="1304365" cy="73370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Vista general de diapositiva 21">
                <a:extLst>
                  <a:ext uri="{FF2B5EF4-FFF2-40B4-BE49-F238E27FC236}">
                    <a16:creationId xmlns:a16="http://schemas.microsoft.com/office/drawing/2014/main" id="{F1D8BCD6-505B-430B-8D60-182BA6E7420E}"/>
                  </a:ext>
                </a:extLst>
              </p:cNvPr>
              <p:cNvGraphicFramePr>
                <a:graphicFrameLocks noChangeAspect="1"/>
              </p:cNvGraphicFramePr>
              <p:nvPr>
                <p:extLst>
                  <p:ext uri="{D42A27DB-BD31-4B8C-83A1-F6EECF244321}">
                    <p14:modId xmlns:p14="http://schemas.microsoft.com/office/powerpoint/2010/main" val="998868017"/>
                  </p:ext>
                </p:extLst>
              </p:nvPr>
            </p:nvGraphicFramePr>
            <p:xfrm>
              <a:off x="4906696" y="4347004"/>
              <a:ext cx="1304365" cy="733705"/>
            </p:xfrm>
            <a:graphic>
              <a:graphicData uri="http://schemas.microsoft.com/office/powerpoint/2016/slidezoom">
                <pslz:sldZm>
                  <pslz:sldZmObj sldId="320" cId="1988564591">
                    <pslz:zmPr id="{C1920447-3396-4E05-9A14-FB2163A09CB6}" returnToParent="0" transitionDur="1000">
                      <p166:blipFill xmlns:p166="http://schemas.microsoft.com/office/powerpoint/2016/6/main">
                        <a:blip r:embed="rId37"/>
                        <a:stretch>
                          <a:fillRect/>
                        </a:stretch>
                      </p166:blipFill>
                      <p166:spPr xmlns:p166="http://schemas.microsoft.com/office/powerpoint/2016/6/main">
                        <a:xfrm>
                          <a:off x="0" y="0"/>
                          <a:ext cx="1304365" cy="733705"/>
                        </a:xfrm>
                        <a:prstGeom prst="rect">
                          <a:avLst/>
                        </a:prstGeom>
                        <a:ln w="3175">
                          <a:solidFill>
                            <a:prstClr val="ltGray"/>
                          </a:solidFill>
                        </a:ln>
                      </p166:spPr>
                    </pslz:zmPr>
                  </pslz:sldZmObj>
                </pslz:sldZm>
              </a:graphicData>
            </a:graphic>
          </p:graphicFrame>
        </mc:Choice>
        <mc:Fallback xmlns="">
          <p:pic>
            <p:nvPicPr>
              <p:cNvPr id="22" name="Vista general de diapositiva 21">
                <a:hlinkClick r:id="rId38" action="ppaction://hlinksldjump"/>
                <a:extLst>
                  <a:ext uri="{FF2B5EF4-FFF2-40B4-BE49-F238E27FC236}">
                    <a16:creationId xmlns:a16="http://schemas.microsoft.com/office/drawing/2014/main" id="{F1D8BCD6-505B-430B-8D60-182BA6E7420E}"/>
                  </a:ext>
                </a:extLst>
              </p:cNvPr>
              <p:cNvPicPr>
                <a:picLocks noGrp="1" noRot="1" noChangeAspect="1" noMove="1" noResize="1" noEditPoints="1" noAdjustHandles="1" noChangeArrowheads="1" noChangeShapeType="1"/>
              </p:cNvPicPr>
              <p:nvPr/>
            </p:nvPicPr>
            <p:blipFill>
              <a:blip r:embed="rId39"/>
              <a:stretch>
                <a:fillRect/>
              </a:stretch>
            </p:blipFill>
            <p:spPr>
              <a:xfrm>
                <a:off x="4906696" y="4347004"/>
                <a:ext cx="1304365" cy="73370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Vista general de diapositiva 43">
                <a:extLst>
                  <a:ext uri="{FF2B5EF4-FFF2-40B4-BE49-F238E27FC236}">
                    <a16:creationId xmlns:a16="http://schemas.microsoft.com/office/drawing/2014/main" id="{C74D98F1-5D31-4B5A-9464-A9C5F67980EC}"/>
                  </a:ext>
                </a:extLst>
              </p:cNvPr>
              <p:cNvGraphicFramePr>
                <a:graphicFrameLocks noChangeAspect="1"/>
              </p:cNvGraphicFramePr>
              <p:nvPr>
                <p:extLst>
                  <p:ext uri="{D42A27DB-BD31-4B8C-83A1-F6EECF244321}">
                    <p14:modId xmlns:p14="http://schemas.microsoft.com/office/powerpoint/2010/main" val="2029550847"/>
                  </p:ext>
                </p:extLst>
              </p:nvPr>
            </p:nvGraphicFramePr>
            <p:xfrm>
              <a:off x="3295228" y="4344850"/>
              <a:ext cx="1276772" cy="718184"/>
            </p:xfrm>
            <a:graphic>
              <a:graphicData uri="http://schemas.microsoft.com/office/powerpoint/2016/slidezoom">
                <pslz:sldZm>
                  <pslz:sldZmObj sldId="322" cId="2367917483">
                    <pslz:zmPr id="{84581545-32A6-4DDD-A026-2EA451CE620E}" returnToParent="0" transitionDur="1000">
                      <p166:blipFill xmlns:p166="http://schemas.microsoft.com/office/powerpoint/2016/6/main">
                        <a:blip r:embed="rId40"/>
                        <a:stretch>
                          <a:fillRect/>
                        </a:stretch>
                      </p166:blipFill>
                      <p166:spPr xmlns:p166="http://schemas.microsoft.com/office/powerpoint/2016/6/main">
                        <a:xfrm>
                          <a:off x="0" y="0"/>
                          <a:ext cx="1276772" cy="718184"/>
                        </a:xfrm>
                        <a:prstGeom prst="rect">
                          <a:avLst/>
                        </a:prstGeom>
                        <a:ln w="3175">
                          <a:solidFill>
                            <a:prstClr val="ltGray"/>
                          </a:solidFill>
                        </a:ln>
                      </p166:spPr>
                    </pslz:zmPr>
                  </pslz:sldZmObj>
                </pslz:sldZm>
              </a:graphicData>
            </a:graphic>
          </p:graphicFrame>
        </mc:Choice>
        <mc:Fallback xmlns="">
          <p:pic>
            <p:nvPicPr>
              <p:cNvPr id="44" name="Vista general de diapositiva 43">
                <a:hlinkClick r:id="rId41" action="ppaction://hlinksldjump"/>
                <a:extLst>
                  <a:ext uri="{FF2B5EF4-FFF2-40B4-BE49-F238E27FC236}">
                    <a16:creationId xmlns:a16="http://schemas.microsoft.com/office/drawing/2014/main" id="{C74D98F1-5D31-4B5A-9464-A9C5F67980EC}"/>
                  </a:ext>
                </a:extLst>
              </p:cNvPr>
              <p:cNvPicPr>
                <a:picLocks noGrp="1" noRot="1" noChangeAspect="1" noMove="1" noResize="1" noEditPoints="1" noAdjustHandles="1" noChangeArrowheads="1" noChangeShapeType="1"/>
              </p:cNvPicPr>
              <p:nvPr/>
            </p:nvPicPr>
            <p:blipFill>
              <a:blip r:embed="rId42"/>
              <a:stretch>
                <a:fillRect/>
              </a:stretch>
            </p:blipFill>
            <p:spPr>
              <a:xfrm>
                <a:off x="3295228" y="4344850"/>
                <a:ext cx="1276772" cy="71818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6" name="Vista general de diapositiva 45">
                <a:extLst>
                  <a:ext uri="{FF2B5EF4-FFF2-40B4-BE49-F238E27FC236}">
                    <a16:creationId xmlns:a16="http://schemas.microsoft.com/office/drawing/2014/main" id="{724BFB94-9955-4AC1-8D18-36DCB4A790F0}"/>
                  </a:ext>
                </a:extLst>
              </p:cNvPr>
              <p:cNvGraphicFramePr>
                <a:graphicFrameLocks noChangeAspect="1"/>
              </p:cNvGraphicFramePr>
              <p:nvPr>
                <p:extLst>
                  <p:ext uri="{D42A27DB-BD31-4B8C-83A1-F6EECF244321}">
                    <p14:modId xmlns:p14="http://schemas.microsoft.com/office/powerpoint/2010/main" val="1153538945"/>
                  </p:ext>
                </p:extLst>
              </p:nvPr>
            </p:nvGraphicFramePr>
            <p:xfrm>
              <a:off x="1824313" y="4353356"/>
              <a:ext cx="1219200" cy="685800"/>
            </p:xfrm>
            <a:graphic>
              <a:graphicData uri="http://schemas.microsoft.com/office/powerpoint/2016/slidezoom">
                <pslz:sldZm>
                  <pslz:sldZmObj sldId="323" cId="1383974698">
                    <pslz:zmPr id="{205DFCA4-4D58-4322-9972-2298D625AAA8}" returnToParent="0" transitionDur="1000">
                      <p166:blipFill xmlns:p166="http://schemas.microsoft.com/office/powerpoint/2016/6/main">
                        <a:blip r:embed="rId43"/>
                        <a:stretch>
                          <a:fillRect/>
                        </a:stretch>
                      </p166:blipFill>
                      <p166:spPr xmlns:p166="http://schemas.microsoft.com/office/powerpoint/2016/6/main">
                        <a:xfrm>
                          <a:off x="0" y="0"/>
                          <a:ext cx="1219200" cy="685800"/>
                        </a:xfrm>
                        <a:prstGeom prst="rect">
                          <a:avLst/>
                        </a:prstGeom>
                        <a:ln w="3175">
                          <a:solidFill>
                            <a:prstClr val="ltGray"/>
                          </a:solidFill>
                        </a:ln>
                      </p166:spPr>
                    </pslz:zmPr>
                  </pslz:sldZmObj>
                </pslz:sldZm>
              </a:graphicData>
            </a:graphic>
          </p:graphicFrame>
        </mc:Choice>
        <mc:Fallback xmlns="">
          <p:pic>
            <p:nvPicPr>
              <p:cNvPr id="46" name="Vista general de diapositiva 45">
                <a:hlinkClick r:id="rId44" action="ppaction://hlinksldjump"/>
                <a:extLst>
                  <a:ext uri="{FF2B5EF4-FFF2-40B4-BE49-F238E27FC236}">
                    <a16:creationId xmlns:a16="http://schemas.microsoft.com/office/drawing/2014/main" id="{724BFB94-9955-4AC1-8D18-36DCB4A790F0}"/>
                  </a:ext>
                </a:extLst>
              </p:cNvPr>
              <p:cNvPicPr>
                <a:picLocks noGrp="1" noRot="1" noChangeAspect="1" noMove="1" noResize="1" noEditPoints="1" noAdjustHandles="1" noChangeArrowheads="1" noChangeShapeType="1"/>
              </p:cNvPicPr>
              <p:nvPr/>
            </p:nvPicPr>
            <p:blipFill>
              <a:blip r:embed="rId45"/>
              <a:stretch>
                <a:fillRect/>
              </a:stretch>
            </p:blipFill>
            <p:spPr>
              <a:xfrm>
                <a:off x="1824313" y="4353356"/>
                <a:ext cx="1219200" cy="6858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8" name="Vista general de diapositiva 47">
                <a:extLst>
                  <a:ext uri="{FF2B5EF4-FFF2-40B4-BE49-F238E27FC236}">
                    <a16:creationId xmlns:a16="http://schemas.microsoft.com/office/drawing/2014/main" id="{F4761DE4-80DF-4885-A9FA-9D836E0537AB}"/>
                  </a:ext>
                </a:extLst>
              </p:cNvPr>
              <p:cNvGraphicFramePr>
                <a:graphicFrameLocks noChangeAspect="1"/>
              </p:cNvGraphicFramePr>
              <p:nvPr>
                <p:extLst>
                  <p:ext uri="{D42A27DB-BD31-4B8C-83A1-F6EECF244321}">
                    <p14:modId xmlns:p14="http://schemas.microsoft.com/office/powerpoint/2010/main" val="3127782593"/>
                  </p:ext>
                </p:extLst>
              </p:nvPr>
            </p:nvGraphicFramePr>
            <p:xfrm>
              <a:off x="748552" y="3486748"/>
              <a:ext cx="1228165" cy="690843"/>
            </p:xfrm>
            <a:graphic>
              <a:graphicData uri="http://schemas.microsoft.com/office/powerpoint/2016/slidezoom">
                <pslz:sldZm>
                  <pslz:sldZmObj sldId="305" cId="1123996526">
                    <pslz:zmPr id="{8F234F60-3D97-4B71-8C92-981F5F36C8FB}" returnToParent="0" transitionDur="1000">
                      <p166:blipFill xmlns:p166="http://schemas.microsoft.com/office/powerpoint/2016/6/main">
                        <a:blip r:embed="rId46"/>
                        <a:stretch>
                          <a:fillRect/>
                        </a:stretch>
                      </p166:blipFill>
                      <p166:spPr xmlns:p166="http://schemas.microsoft.com/office/powerpoint/2016/6/main">
                        <a:xfrm>
                          <a:off x="0" y="0"/>
                          <a:ext cx="1228165" cy="690843"/>
                        </a:xfrm>
                        <a:prstGeom prst="rect">
                          <a:avLst/>
                        </a:prstGeom>
                        <a:ln w="3175">
                          <a:solidFill>
                            <a:prstClr val="ltGray"/>
                          </a:solidFill>
                        </a:ln>
                      </p166:spPr>
                    </pslz:zmPr>
                  </pslz:sldZmObj>
                </pslz:sldZm>
              </a:graphicData>
            </a:graphic>
          </p:graphicFrame>
        </mc:Choice>
        <mc:Fallback xmlns="">
          <p:pic>
            <p:nvPicPr>
              <p:cNvPr id="48" name="Vista general de diapositiva 47">
                <a:hlinkClick r:id="rId47" action="ppaction://hlinksldjump"/>
                <a:extLst>
                  <a:ext uri="{FF2B5EF4-FFF2-40B4-BE49-F238E27FC236}">
                    <a16:creationId xmlns:a16="http://schemas.microsoft.com/office/drawing/2014/main" id="{F4761DE4-80DF-4885-A9FA-9D836E0537AB}"/>
                  </a:ext>
                </a:extLst>
              </p:cNvPr>
              <p:cNvPicPr>
                <a:picLocks noGrp="1" noRot="1" noChangeAspect="1" noMove="1" noResize="1" noEditPoints="1" noAdjustHandles="1" noChangeArrowheads="1" noChangeShapeType="1"/>
              </p:cNvPicPr>
              <p:nvPr/>
            </p:nvPicPr>
            <p:blipFill>
              <a:blip r:embed="rId48"/>
              <a:stretch>
                <a:fillRect/>
              </a:stretch>
            </p:blipFill>
            <p:spPr>
              <a:xfrm>
                <a:off x="748552" y="3486748"/>
                <a:ext cx="1228165" cy="69084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0" name="Vista general de diapositiva 49">
                <a:extLst>
                  <a:ext uri="{FF2B5EF4-FFF2-40B4-BE49-F238E27FC236}">
                    <a16:creationId xmlns:a16="http://schemas.microsoft.com/office/drawing/2014/main" id="{BAE99F0E-F22A-49A5-AC8F-70A1438925F9}"/>
                  </a:ext>
                </a:extLst>
              </p:cNvPr>
              <p:cNvGraphicFramePr>
                <a:graphicFrameLocks noChangeAspect="1"/>
              </p:cNvGraphicFramePr>
              <p:nvPr>
                <p:extLst>
                  <p:ext uri="{D42A27DB-BD31-4B8C-83A1-F6EECF244321}">
                    <p14:modId xmlns:p14="http://schemas.microsoft.com/office/powerpoint/2010/main" val="2059092569"/>
                  </p:ext>
                </p:extLst>
              </p:nvPr>
            </p:nvGraphicFramePr>
            <p:xfrm>
              <a:off x="236359" y="2617526"/>
              <a:ext cx="1200208" cy="675117"/>
            </p:xfrm>
            <a:graphic>
              <a:graphicData uri="http://schemas.microsoft.com/office/powerpoint/2016/slidezoom">
                <pslz:sldZm>
                  <pslz:sldZmObj sldId="306" cId="1992580111">
                    <pslz:zmPr id="{FFE43680-60FB-43CD-A236-77618CAD0C88}" returnToParent="0" transitionDur="1000">
                      <p166:blipFill xmlns:p166="http://schemas.microsoft.com/office/powerpoint/2016/6/main">
                        <a:blip r:embed="rId49"/>
                        <a:stretch>
                          <a:fillRect/>
                        </a:stretch>
                      </p166:blipFill>
                      <p166:spPr xmlns:p166="http://schemas.microsoft.com/office/powerpoint/2016/6/main">
                        <a:xfrm>
                          <a:off x="0" y="0"/>
                          <a:ext cx="1200208" cy="675117"/>
                        </a:xfrm>
                        <a:prstGeom prst="rect">
                          <a:avLst/>
                        </a:prstGeom>
                        <a:ln w="3175">
                          <a:solidFill>
                            <a:prstClr val="ltGray"/>
                          </a:solidFill>
                        </a:ln>
                      </p166:spPr>
                    </pslz:zmPr>
                  </pslz:sldZmObj>
                </pslz:sldZm>
              </a:graphicData>
            </a:graphic>
          </p:graphicFrame>
        </mc:Choice>
        <mc:Fallback xmlns="">
          <p:pic>
            <p:nvPicPr>
              <p:cNvPr id="50" name="Vista general de diapositiva 49">
                <a:hlinkClick r:id="rId50" action="ppaction://hlinksldjump"/>
                <a:extLst>
                  <a:ext uri="{FF2B5EF4-FFF2-40B4-BE49-F238E27FC236}">
                    <a16:creationId xmlns:a16="http://schemas.microsoft.com/office/drawing/2014/main" id="{BAE99F0E-F22A-49A5-AC8F-70A1438925F9}"/>
                  </a:ext>
                </a:extLst>
              </p:cNvPr>
              <p:cNvPicPr>
                <a:picLocks noGrp="1" noRot="1" noChangeAspect="1" noMove="1" noResize="1" noEditPoints="1" noAdjustHandles="1" noChangeArrowheads="1" noChangeShapeType="1"/>
              </p:cNvPicPr>
              <p:nvPr/>
            </p:nvPicPr>
            <p:blipFill>
              <a:blip r:embed="rId51"/>
              <a:stretch>
                <a:fillRect/>
              </a:stretch>
            </p:blipFill>
            <p:spPr>
              <a:xfrm>
                <a:off x="236359" y="2617526"/>
                <a:ext cx="1200208" cy="675117"/>
              </a:xfrm>
              <a:prstGeom prst="rect">
                <a:avLst/>
              </a:prstGeom>
              <a:ln w="3175">
                <a:solidFill>
                  <a:prstClr val="ltGray"/>
                </a:solidFill>
              </a:ln>
            </p:spPr>
          </p:pic>
        </mc:Fallback>
      </mc:AlternateContent>
    </p:spTree>
    <p:extLst>
      <p:ext uri="{BB962C8B-B14F-4D97-AF65-F5344CB8AC3E}">
        <p14:creationId xmlns:p14="http://schemas.microsoft.com/office/powerpoint/2010/main" val="141073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E63AB0-CED8-4BA6-8D6E-5543D2A9FF36}"/>
              </a:ext>
            </a:extLst>
          </p:cNvPr>
          <p:cNvPicPr>
            <a:picLocks noChangeAspect="1"/>
          </p:cNvPicPr>
          <p:nvPr/>
        </p:nvPicPr>
        <p:blipFill>
          <a:blip r:embed="rId2"/>
          <a:stretch>
            <a:fillRect/>
          </a:stretch>
        </p:blipFill>
        <p:spPr>
          <a:xfrm>
            <a:off x="1126266" y="1242467"/>
            <a:ext cx="7284817" cy="3663287"/>
          </a:xfrm>
          <a:prstGeom prst="rect">
            <a:avLst/>
          </a:prstGeom>
        </p:spPr>
      </p:pic>
      <p:sp>
        <p:nvSpPr>
          <p:cNvPr id="4" name="CuadroTexto 3">
            <a:extLst>
              <a:ext uri="{FF2B5EF4-FFF2-40B4-BE49-F238E27FC236}">
                <a16:creationId xmlns:a16="http://schemas.microsoft.com/office/drawing/2014/main" id="{5443FC8D-1FE2-45D2-81AA-587A9A41007A}"/>
              </a:ext>
            </a:extLst>
          </p:cNvPr>
          <p:cNvSpPr txBox="1"/>
          <p:nvPr/>
        </p:nvSpPr>
        <p:spPr>
          <a:xfrm>
            <a:off x="3861379" y="273794"/>
            <a:ext cx="1079142" cy="584775"/>
          </a:xfrm>
          <a:prstGeom prst="rect">
            <a:avLst/>
          </a:prstGeom>
          <a:noFill/>
        </p:spPr>
        <p:txBody>
          <a:bodyPr wrap="none" rtlCol="0">
            <a:spAutoFit/>
          </a:bodyPr>
          <a:lstStyle/>
          <a:p>
            <a:r>
              <a:rPr lang="es-ES" sz="3200" dirty="0">
                <a:solidFill>
                  <a:schemeClr val="bg1"/>
                </a:solidFill>
              </a:rPr>
              <a:t>Login</a:t>
            </a:r>
            <a:endParaRPr lang="es-ES" sz="3200" dirty="0"/>
          </a:p>
        </p:txBody>
      </p:sp>
      <p:pic>
        <p:nvPicPr>
          <p:cNvPr id="5" name="Picture 15">
            <a:extLst>
              <a:ext uri="{FF2B5EF4-FFF2-40B4-BE49-F238E27FC236}">
                <a16:creationId xmlns:a16="http://schemas.microsoft.com/office/drawing/2014/main" id="{F2BCCAAF-42A8-439D-839F-C0062CBEBFE2}"/>
              </a:ext>
            </a:extLst>
          </p:cNvPr>
          <p:cNvPicPr>
            <a:picLocks noChangeAspect="1"/>
          </p:cNvPicPr>
          <p:nvPr/>
        </p:nvPicPr>
        <p:blipFill>
          <a:blip r:embed="rId3"/>
          <a:srcRect/>
          <a:stretch>
            <a:fillRect/>
          </a:stretch>
        </p:blipFill>
        <p:spPr>
          <a:xfrm>
            <a:off x="1724" y="-44651"/>
            <a:ext cx="2069516" cy="1187452"/>
          </a:xfrm>
          <a:prstGeom prst="rect">
            <a:avLst/>
          </a:prstGeom>
        </p:spPr>
      </p:pic>
    </p:spTree>
    <p:extLst>
      <p:ext uri="{BB962C8B-B14F-4D97-AF65-F5344CB8AC3E}">
        <p14:creationId xmlns:p14="http://schemas.microsoft.com/office/powerpoint/2010/main" val="24090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F7901E-ADC5-4FE8-ACAE-A9B439B8C53F}"/>
              </a:ext>
            </a:extLst>
          </p:cNvPr>
          <p:cNvPicPr>
            <a:picLocks noChangeAspect="1"/>
          </p:cNvPicPr>
          <p:nvPr/>
        </p:nvPicPr>
        <p:blipFill>
          <a:blip r:embed="rId2"/>
          <a:stretch>
            <a:fillRect/>
          </a:stretch>
        </p:blipFill>
        <p:spPr>
          <a:xfrm>
            <a:off x="642174" y="1087551"/>
            <a:ext cx="8124898" cy="4055950"/>
          </a:xfrm>
          <a:prstGeom prst="rect">
            <a:avLst/>
          </a:prstGeom>
        </p:spPr>
      </p:pic>
      <p:sp>
        <p:nvSpPr>
          <p:cNvPr id="4" name="CuadroTexto 3">
            <a:extLst>
              <a:ext uri="{FF2B5EF4-FFF2-40B4-BE49-F238E27FC236}">
                <a16:creationId xmlns:a16="http://schemas.microsoft.com/office/drawing/2014/main" id="{AE9517E3-02DE-4903-A0D9-1535EBC95A3F}"/>
              </a:ext>
            </a:extLst>
          </p:cNvPr>
          <p:cNvSpPr txBox="1"/>
          <p:nvPr/>
        </p:nvSpPr>
        <p:spPr>
          <a:xfrm>
            <a:off x="3519138" y="273794"/>
            <a:ext cx="2370970" cy="584775"/>
          </a:xfrm>
          <a:prstGeom prst="rect">
            <a:avLst/>
          </a:prstGeom>
          <a:noFill/>
        </p:spPr>
        <p:txBody>
          <a:bodyPr wrap="none" rtlCol="0">
            <a:spAutoFit/>
          </a:bodyPr>
          <a:lstStyle/>
          <a:p>
            <a:r>
              <a:rPr lang="es-ES" sz="3200" dirty="0">
                <a:solidFill>
                  <a:schemeClr val="bg1"/>
                </a:solidFill>
              </a:rPr>
              <a:t>Menú Clínico</a:t>
            </a:r>
            <a:endParaRPr lang="es-ES" sz="3200" dirty="0"/>
          </a:p>
        </p:txBody>
      </p:sp>
      <p:pic>
        <p:nvPicPr>
          <p:cNvPr id="5" name="Picture 15">
            <a:extLst>
              <a:ext uri="{FF2B5EF4-FFF2-40B4-BE49-F238E27FC236}">
                <a16:creationId xmlns:a16="http://schemas.microsoft.com/office/drawing/2014/main" id="{94295E9D-9271-4960-91E6-B5739BFC5DDE}"/>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2864558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77EB623-2453-4FB8-849E-DC21C90A79B7}"/>
              </a:ext>
            </a:extLst>
          </p:cNvPr>
          <p:cNvPicPr>
            <a:picLocks noChangeAspect="1"/>
          </p:cNvPicPr>
          <p:nvPr/>
        </p:nvPicPr>
        <p:blipFill>
          <a:blip r:embed="rId2"/>
          <a:stretch>
            <a:fillRect/>
          </a:stretch>
        </p:blipFill>
        <p:spPr>
          <a:xfrm>
            <a:off x="830638" y="1112769"/>
            <a:ext cx="7594406" cy="3888051"/>
          </a:xfrm>
          <a:prstGeom prst="rect">
            <a:avLst/>
          </a:prstGeom>
        </p:spPr>
      </p:pic>
      <p:sp>
        <p:nvSpPr>
          <p:cNvPr id="3" name="CuadroTexto 2">
            <a:extLst>
              <a:ext uri="{FF2B5EF4-FFF2-40B4-BE49-F238E27FC236}">
                <a16:creationId xmlns:a16="http://schemas.microsoft.com/office/drawing/2014/main" id="{93786A7E-9232-491B-93C5-890EBE62D9F5}"/>
              </a:ext>
            </a:extLst>
          </p:cNvPr>
          <p:cNvSpPr txBox="1"/>
          <p:nvPr/>
        </p:nvSpPr>
        <p:spPr>
          <a:xfrm>
            <a:off x="3366079" y="264269"/>
            <a:ext cx="2669320" cy="584775"/>
          </a:xfrm>
          <a:prstGeom prst="rect">
            <a:avLst/>
          </a:prstGeom>
          <a:noFill/>
        </p:spPr>
        <p:txBody>
          <a:bodyPr wrap="none" rtlCol="0">
            <a:spAutoFit/>
          </a:bodyPr>
          <a:lstStyle/>
          <a:p>
            <a:r>
              <a:rPr lang="es-ES" sz="3200" dirty="0">
                <a:solidFill>
                  <a:schemeClr val="bg1">
                    <a:lumMod val="95000"/>
                  </a:schemeClr>
                </a:solidFill>
              </a:rPr>
              <a:t>Datos paciente</a:t>
            </a:r>
          </a:p>
        </p:txBody>
      </p:sp>
      <p:pic>
        <p:nvPicPr>
          <p:cNvPr id="4" name="Picture 15">
            <a:extLst>
              <a:ext uri="{FF2B5EF4-FFF2-40B4-BE49-F238E27FC236}">
                <a16:creationId xmlns:a16="http://schemas.microsoft.com/office/drawing/2014/main" id="{8598E909-E759-4613-88E3-8FA3B960378F}"/>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363596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8AA409-DF70-4206-8407-643AAD732D57}"/>
              </a:ext>
            </a:extLst>
          </p:cNvPr>
          <p:cNvPicPr>
            <a:picLocks noChangeAspect="1"/>
          </p:cNvPicPr>
          <p:nvPr/>
        </p:nvPicPr>
        <p:blipFill>
          <a:blip r:embed="rId2"/>
          <a:stretch>
            <a:fillRect/>
          </a:stretch>
        </p:blipFill>
        <p:spPr>
          <a:xfrm>
            <a:off x="808223" y="1128040"/>
            <a:ext cx="7379496" cy="3920861"/>
          </a:xfrm>
          <a:prstGeom prst="rect">
            <a:avLst/>
          </a:prstGeom>
        </p:spPr>
      </p:pic>
      <p:sp>
        <p:nvSpPr>
          <p:cNvPr id="3" name="CuadroTexto 2">
            <a:extLst>
              <a:ext uri="{FF2B5EF4-FFF2-40B4-BE49-F238E27FC236}">
                <a16:creationId xmlns:a16="http://schemas.microsoft.com/office/drawing/2014/main" id="{DE5A0165-2959-4556-A1E6-535F0496E306}"/>
              </a:ext>
            </a:extLst>
          </p:cNvPr>
          <p:cNvSpPr txBox="1"/>
          <p:nvPr/>
        </p:nvSpPr>
        <p:spPr>
          <a:xfrm>
            <a:off x="3070804" y="249307"/>
            <a:ext cx="3265253" cy="584775"/>
          </a:xfrm>
          <a:prstGeom prst="rect">
            <a:avLst/>
          </a:prstGeom>
          <a:noFill/>
        </p:spPr>
        <p:txBody>
          <a:bodyPr wrap="none" rtlCol="0">
            <a:spAutoFit/>
          </a:bodyPr>
          <a:lstStyle/>
          <a:p>
            <a:r>
              <a:rPr lang="es-ES" sz="3200" dirty="0">
                <a:solidFill>
                  <a:schemeClr val="bg1"/>
                </a:solidFill>
              </a:rPr>
              <a:t>HC - Antecedentes</a:t>
            </a:r>
            <a:endParaRPr lang="es-ES" sz="3200" dirty="0"/>
          </a:p>
        </p:txBody>
      </p:sp>
      <p:pic>
        <p:nvPicPr>
          <p:cNvPr id="4" name="Picture 15">
            <a:extLst>
              <a:ext uri="{FF2B5EF4-FFF2-40B4-BE49-F238E27FC236}">
                <a16:creationId xmlns:a16="http://schemas.microsoft.com/office/drawing/2014/main" id="{50987FE7-7272-41CE-8E05-530F0927FC4E}"/>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234112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F009E8B-5A26-4A0D-8530-BAB2A3E48A60}"/>
              </a:ext>
            </a:extLst>
          </p:cNvPr>
          <p:cNvPicPr>
            <a:picLocks noChangeAspect="1"/>
          </p:cNvPicPr>
          <p:nvPr/>
        </p:nvPicPr>
        <p:blipFill>
          <a:blip r:embed="rId2"/>
          <a:stretch>
            <a:fillRect/>
          </a:stretch>
        </p:blipFill>
        <p:spPr>
          <a:xfrm>
            <a:off x="596053" y="1174717"/>
            <a:ext cx="8129137" cy="3968783"/>
          </a:xfrm>
          <a:prstGeom prst="rect">
            <a:avLst/>
          </a:prstGeom>
        </p:spPr>
      </p:pic>
      <p:sp>
        <p:nvSpPr>
          <p:cNvPr id="3" name="CuadroTexto 2">
            <a:extLst>
              <a:ext uri="{FF2B5EF4-FFF2-40B4-BE49-F238E27FC236}">
                <a16:creationId xmlns:a16="http://schemas.microsoft.com/office/drawing/2014/main" id="{8BF205BA-947F-48A4-B977-51A8CB1B52BD}"/>
              </a:ext>
            </a:extLst>
          </p:cNvPr>
          <p:cNvSpPr txBox="1"/>
          <p:nvPr/>
        </p:nvSpPr>
        <p:spPr>
          <a:xfrm>
            <a:off x="2756479" y="270247"/>
            <a:ext cx="3970574" cy="584775"/>
          </a:xfrm>
          <a:prstGeom prst="rect">
            <a:avLst/>
          </a:prstGeom>
          <a:noFill/>
        </p:spPr>
        <p:txBody>
          <a:bodyPr wrap="none" rtlCol="0">
            <a:spAutoFit/>
          </a:bodyPr>
          <a:lstStyle/>
          <a:p>
            <a:r>
              <a:rPr lang="es-ES" sz="3200" dirty="0">
                <a:solidFill>
                  <a:schemeClr val="bg1"/>
                </a:solidFill>
              </a:rPr>
              <a:t>HC – Antecedentes GO</a:t>
            </a:r>
            <a:endParaRPr lang="es-ES" sz="3200" dirty="0"/>
          </a:p>
        </p:txBody>
      </p:sp>
      <p:pic>
        <p:nvPicPr>
          <p:cNvPr id="4" name="Picture 15">
            <a:extLst>
              <a:ext uri="{FF2B5EF4-FFF2-40B4-BE49-F238E27FC236}">
                <a16:creationId xmlns:a16="http://schemas.microsoft.com/office/drawing/2014/main" id="{72242A07-E758-4D42-89BD-AEAC30CC3290}"/>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3218373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4C94019-71CA-496F-941C-0782B3D69E29}"/>
              </a:ext>
            </a:extLst>
          </p:cNvPr>
          <p:cNvPicPr>
            <a:picLocks noChangeAspect="1"/>
          </p:cNvPicPr>
          <p:nvPr/>
        </p:nvPicPr>
        <p:blipFill>
          <a:blip r:embed="rId2"/>
          <a:stretch>
            <a:fillRect/>
          </a:stretch>
        </p:blipFill>
        <p:spPr>
          <a:xfrm>
            <a:off x="637935" y="1104089"/>
            <a:ext cx="8017454" cy="4260391"/>
          </a:xfrm>
          <a:prstGeom prst="rect">
            <a:avLst/>
          </a:prstGeom>
        </p:spPr>
      </p:pic>
      <p:sp>
        <p:nvSpPr>
          <p:cNvPr id="3" name="CuadroTexto 2">
            <a:extLst>
              <a:ext uri="{FF2B5EF4-FFF2-40B4-BE49-F238E27FC236}">
                <a16:creationId xmlns:a16="http://schemas.microsoft.com/office/drawing/2014/main" id="{7B518C48-8C92-4FF0-9299-89E79F2C596A}"/>
              </a:ext>
            </a:extLst>
          </p:cNvPr>
          <p:cNvSpPr txBox="1"/>
          <p:nvPr/>
        </p:nvSpPr>
        <p:spPr>
          <a:xfrm>
            <a:off x="2861254" y="270247"/>
            <a:ext cx="3565015" cy="584775"/>
          </a:xfrm>
          <a:prstGeom prst="rect">
            <a:avLst/>
          </a:prstGeom>
          <a:noFill/>
        </p:spPr>
        <p:txBody>
          <a:bodyPr wrap="none" rtlCol="0">
            <a:spAutoFit/>
          </a:bodyPr>
          <a:lstStyle/>
          <a:p>
            <a:r>
              <a:rPr lang="es-ES" sz="3200" dirty="0">
                <a:solidFill>
                  <a:schemeClr val="bg1"/>
                </a:solidFill>
              </a:rPr>
              <a:t>HC - Inmunizaciones</a:t>
            </a:r>
            <a:endParaRPr lang="es-ES" sz="3200" dirty="0"/>
          </a:p>
        </p:txBody>
      </p:sp>
      <p:pic>
        <p:nvPicPr>
          <p:cNvPr id="4" name="Picture 15">
            <a:extLst>
              <a:ext uri="{FF2B5EF4-FFF2-40B4-BE49-F238E27FC236}">
                <a16:creationId xmlns:a16="http://schemas.microsoft.com/office/drawing/2014/main" id="{DEDB5196-C7A2-402B-A74E-90D7FFDB9908}"/>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172836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BD4AE9-FD94-4F13-9A33-ED7D0C04244D}"/>
              </a:ext>
            </a:extLst>
          </p:cNvPr>
          <p:cNvPicPr>
            <a:picLocks noChangeAspect="1"/>
          </p:cNvPicPr>
          <p:nvPr/>
        </p:nvPicPr>
        <p:blipFill>
          <a:blip r:embed="rId2"/>
          <a:stretch>
            <a:fillRect/>
          </a:stretch>
        </p:blipFill>
        <p:spPr>
          <a:xfrm>
            <a:off x="432780" y="1099827"/>
            <a:ext cx="8278439" cy="4399076"/>
          </a:xfrm>
          <a:prstGeom prst="rect">
            <a:avLst/>
          </a:prstGeom>
        </p:spPr>
      </p:pic>
      <p:sp>
        <p:nvSpPr>
          <p:cNvPr id="3" name="CuadroTexto 2">
            <a:extLst>
              <a:ext uri="{FF2B5EF4-FFF2-40B4-BE49-F238E27FC236}">
                <a16:creationId xmlns:a16="http://schemas.microsoft.com/office/drawing/2014/main" id="{0D1275B6-467B-4F23-B049-CF06F0F3A579}"/>
              </a:ext>
            </a:extLst>
          </p:cNvPr>
          <p:cNvSpPr txBox="1"/>
          <p:nvPr/>
        </p:nvSpPr>
        <p:spPr>
          <a:xfrm>
            <a:off x="3375604" y="270247"/>
            <a:ext cx="2246897" cy="584775"/>
          </a:xfrm>
          <a:prstGeom prst="rect">
            <a:avLst/>
          </a:prstGeom>
          <a:noFill/>
        </p:spPr>
        <p:txBody>
          <a:bodyPr wrap="none" rtlCol="0">
            <a:spAutoFit/>
          </a:bodyPr>
          <a:lstStyle/>
          <a:p>
            <a:r>
              <a:rPr lang="es-ES" sz="3200" dirty="0">
                <a:solidFill>
                  <a:schemeClr val="bg1"/>
                </a:solidFill>
              </a:rPr>
              <a:t>HC - Hábitos</a:t>
            </a:r>
            <a:endParaRPr lang="es-ES" sz="3200" dirty="0"/>
          </a:p>
        </p:txBody>
      </p:sp>
      <p:pic>
        <p:nvPicPr>
          <p:cNvPr id="4" name="Picture 15">
            <a:extLst>
              <a:ext uri="{FF2B5EF4-FFF2-40B4-BE49-F238E27FC236}">
                <a16:creationId xmlns:a16="http://schemas.microsoft.com/office/drawing/2014/main" id="{8F767B0E-1F10-463F-810E-BB61192CAC3F}"/>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926976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393D6B3-D86D-489B-86C5-C7309558367E}"/>
              </a:ext>
            </a:extLst>
          </p:cNvPr>
          <p:cNvPicPr>
            <a:picLocks noChangeAspect="1"/>
          </p:cNvPicPr>
          <p:nvPr/>
        </p:nvPicPr>
        <p:blipFill>
          <a:blip r:embed="rId2"/>
          <a:stretch>
            <a:fillRect/>
          </a:stretch>
        </p:blipFill>
        <p:spPr>
          <a:xfrm>
            <a:off x="903180" y="1117313"/>
            <a:ext cx="7766169" cy="3922357"/>
          </a:xfrm>
          <a:prstGeom prst="rect">
            <a:avLst/>
          </a:prstGeom>
        </p:spPr>
      </p:pic>
      <p:sp>
        <p:nvSpPr>
          <p:cNvPr id="3" name="CuadroTexto 2">
            <a:extLst>
              <a:ext uri="{FF2B5EF4-FFF2-40B4-BE49-F238E27FC236}">
                <a16:creationId xmlns:a16="http://schemas.microsoft.com/office/drawing/2014/main" id="{67BE05A7-5E62-494F-A511-F4DD11668916}"/>
              </a:ext>
            </a:extLst>
          </p:cNvPr>
          <p:cNvSpPr txBox="1"/>
          <p:nvPr/>
        </p:nvSpPr>
        <p:spPr>
          <a:xfrm>
            <a:off x="2470085" y="273794"/>
            <a:ext cx="4632358" cy="584775"/>
          </a:xfrm>
          <a:prstGeom prst="rect">
            <a:avLst/>
          </a:prstGeom>
          <a:noFill/>
        </p:spPr>
        <p:txBody>
          <a:bodyPr wrap="none" rtlCol="0">
            <a:spAutoFit/>
          </a:bodyPr>
          <a:lstStyle/>
          <a:p>
            <a:r>
              <a:rPr lang="es-ES" sz="3200" dirty="0">
                <a:solidFill>
                  <a:schemeClr val="bg1"/>
                </a:solidFill>
              </a:rPr>
              <a:t>HC – Revisión por sistemas</a:t>
            </a:r>
            <a:endParaRPr lang="es-ES" sz="3200" dirty="0"/>
          </a:p>
        </p:txBody>
      </p:sp>
      <p:pic>
        <p:nvPicPr>
          <p:cNvPr id="4" name="Picture 15">
            <a:extLst>
              <a:ext uri="{FF2B5EF4-FFF2-40B4-BE49-F238E27FC236}">
                <a16:creationId xmlns:a16="http://schemas.microsoft.com/office/drawing/2014/main" id="{BD1140BA-BD9B-4877-8BB7-B6450ED10A9E}"/>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223143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674984" y="171971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 name="Imagen 3" descr="Imagen que contiene Logotipo&#10;&#10;Descripción generada automáticamente">
            <a:extLst>
              <a:ext uri="{FF2B5EF4-FFF2-40B4-BE49-F238E27FC236}">
                <a16:creationId xmlns:a16="http://schemas.microsoft.com/office/drawing/2014/main" id="{178DA9F4-AC44-B8FC-12FE-42E2DA6E32BC}"/>
              </a:ext>
            </a:extLst>
          </p:cNvPr>
          <p:cNvPicPr>
            <a:picLocks noChangeAspect="1"/>
          </p:cNvPicPr>
          <p:nvPr/>
        </p:nvPicPr>
        <p:blipFill>
          <a:blip r:embed="rId3"/>
          <a:stretch>
            <a:fillRect/>
          </a:stretch>
        </p:blipFill>
        <p:spPr>
          <a:xfrm>
            <a:off x="6865031" y="424141"/>
            <a:ext cx="2338391" cy="1341292"/>
          </a:xfrm>
          <a:prstGeom prst="rect">
            <a:avLst/>
          </a:prstGeom>
        </p:spPr>
      </p:pic>
      <p:sp>
        <p:nvSpPr>
          <p:cNvPr id="2" name="Rectángulo 1">
            <a:extLst>
              <a:ext uri="{FF2B5EF4-FFF2-40B4-BE49-F238E27FC236}">
                <a16:creationId xmlns:a16="http://schemas.microsoft.com/office/drawing/2014/main" id="{164CB270-379E-3826-C04F-5E8577F2BF95}"/>
              </a:ext>
            </a:extLst>
          </p:cNvPr>
          <p:cNvSpPr/>
          <p:nvPr/>
        </p:nvSpPr>
        <p:spPr>
          <a:xfrm>
            <a:off x="7585225" y="1765433"/>
            <a:ext cx="898002" cy="246221"/>
          </a:xfrm>
          <a:prstGeom prst="rect">
            <a:avLst/>
          </a:prstGeom>
          <a:noFill/>
        </p:spPr>
        <p:txBody>
          <a:bodyPr wrap="none" lIns="91440" tIns="45720" rIns="91440" bIns="45720">
            <a:spAutoFit/>
          </a:bodyPr>
          <a:lstStyle/>
          <a:p>
            <a:pPr algn="ctr"/>
            <a:r>
              <a:rPr lang="es-ES" sz="1000" dirty="0">
                <a:ln w="0"/>
                <a:solidFill>
                  <a:schemeClr val="accent1"/>
                </a:solidFill>
                <a:effectLst>
                  <a:outerShdw blurRad="38100" dist="25400" dir="5400000" algn="ctr" rotWithShape="0">
                    <a:srgbClr val="6E747A">
                      <a:alpha val="43000"/>
                    </a:srgbClr>
                  </a:outerShdw>
                </a:effectLst>
              </a:rPr>
              <a:t>Adsi:2236347</a:t>
            </a:r>
            <a:endParaRPr lang="es-ES" sz="1000" b="0" cap="none" spc="0" dirty="0">
              <a:ln w="0"/>
              <a:solidFill>
                <a:schemeClr val="accent1"/>
              </a:solidFill>
              <a:effectLst>
                <a:outerShdw blurRad="38100" dist="25400" dir="5400000" algn="ctr" rotWithShape="0">
                  <a:srgbClr val="6E747A">
                    <a:alpha val="43000"/>
                  </a:srgbClr>
                </a:outerShdw>
              </a:effectLst>
            </a:endParaRPr>
          </a:p>
        </p:txBody>
      </p:sp>
      <p:grpSp>
        <p:nvGrpSpPr>
          <p:cNvPr id="34" name="Grupo 33">
            <a:extLst>
              <a:ext uri="{FF2B5EF4-FFF2-40B4-BE49-F238E27FC236}">
                <a16:creationId xmlns:a16="http://schemas.microsoft.com/office/drawing/2014/main" id="{DEF00BAF-D4AE-4495-95AC-62CCEFF78F6B}"/>
              </a:ext>
            </a:extLst>
          </p:cNvPr>
          <p:cNvGrpSpPr/>
          <p:nvPr/>
        </p:nvGrpSpPr>
        <p:grpSpPr>
          <a:xfrm>
            <a:off x="3988150" y="2251321"/>
            <a:ext cx="1358153" cy="1543968"/>
            <a:chOff x="605118" y="516231"/>
            <a:chExt cx="1358153" cy="1543968"/>
          </a:xfrm>
        </p:grpSpPr>
        <p:sp>
          <p:nvSpPr>
            <p:cNvPr id="3" name="Elipse 2">
              <a:extLst>
                <a:ext uri="{FF2B5EF4-FFF2-40B4-BE49-F238E27FC236}">
                  <a16:creationId xmlns:a16="http://schemas.microsoft.com/office/drawing/2014/main" id="{8FF37C24-833E-4281-B6DF-6D22B9BCC092}"/>
                </a:ext>
              </a:extLst>
            </p:cNvPr>
            <p:cNvSpPr/>
            <p:nvPr/>
          </p:nvSpPr>
          <p:spPr>
            <a:xfrm>
              <a:off x="605118" y="564776"/>
              <a:ext cx="1358153" cy="1341292"/>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descr="Un hombre con una camisa blanca&#10;&#10;Descripción generada automáticamente">
              <a:extLst>
                <a:ext uri="{FF2B5EF4-FFF2-40B4-BE49-F238E27FC236}">
                  <a16:creationId xmlns:a16="http://schemas.microsoft.com/office/drawing/2014/main" id="{2EC8F079-4750-4CB5-AC9C-71F26EF8E226}"/>
                </a:ext>
              </a:extLst>
            </p:cNvPr>
            <p:cNvPicPr>
              <a:picLocks noChangeAspect="1"/>
            </p:cNvPicPr>
            <p:nvPr/>
          </p:nvPicPr>
          <p:blipFill>
            <a:blip r:embed="rId4"/>
            <a:stretch>
              <a:fillRect/>
            </a:stretch>
          </p:blipFill>
          <p:spPr>
            <a:xfrm>
              <a:off x="781110" y="516231"/>
              <a:ext cx="973650" cy="1259756"/>
            </a:xfrm>
            <a:prstGeom prst="rect">
              <a:avLst/>
            </a:prstGeom>
          </p:spPr>
        </p:pic>
        <p:sp>
          <p:nvSpPr>
            <p:cNvPr id="9" name="Rectángulo 8">
              <a:extLst>
                <a:ext uri="{FF2B5EF4-FFF2-40B4-BE49-F238E27FC236}">
                  <a16:creationId xmlns:a16="http://schemas.microsoft.com/office/drawing/2014/main" id="{1456C24B-51BB-4427-B468-DBC3DBCB28A8}"/>
                </a:ext>
              </a:extLst>
            </p:cNvPr>
            <p:cNvSpPr/>
            <p:nvPr/>
          </p:nvSpPr>
          <p:spPr>
            <a:xfrm>
              <a:off x="750529" y="1765433"/>
              <a:ext cx="1098442" cy="294766"/>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rgbClr val="3333FF"/>
                    </a:solidFill>
                  </a:ln>
                  <a:solidFill>
                    <a:srgbClr val="0000FF"/>
                  </a:solidFill>
                </a:rPr>
                <a:t>Diseño</a:t>
              </a:r>
              <a:endParaRPr lang="es-CO" dirty="0">
                <a:ln>
                  <a:solidFill>
                    <a:srgbClr val="3333FF"/>
                  </a:solidFill>
                </a:ln>
                <a:solidFill>
                  <a:srgbClr val="0000FF"/>
                </a:solidFill>
              </a:endParaRPr>
            </a:p>
          </p:txBody>
        </p:sp>
      </p:grpSp>
      <p:grpSp>
        <p:nvGrpSpPr>
          <p:cNvPr id="35" name="Grupo 34">
            <a:extLst>
              <a:ext uri="{FF2B5EF4-FFF2-40B4-BE49-F238E27FC236}">
                <a16:creationId xmlns:a16="http://schemas.microsoft.com/office/drawing/2014/main" id="{180D4F7A-0CC5-4DE1-A7A6-B0C99D6A94EA}"/>
              </a:ext>
            </a:extLst>
          </p:cNvPr>
          <p:cNvGrpSpPr/>
          <p:nvPr/>
        </p:nvGrpSpPr>
        <p:grpSpPr>
          <a:xfrm>
            <a:off x="5763357" y="2242029"/>
            <a:ext cx="1358153" cy="1549922"/>
            <a:chOff x="2376921" y="458503"/>
            <a:chExt cx="1358153" cy="1549922"/>
          </a:xfrm>
        </p:grpSpPr>
        <p:sp>
          <p:nvSpPr>
            <p:cNvPr id="10" name="Elipse 9">
              <a:extLst>
                <a:ext uri="{FF2B5EF4-FFF2-40B4-BE49-F238E27FC236}">
                  <a16:creationId xmlns:a16="http://schemas.microsoft.com/office/drawing/2014/main" id="{223EB7D6-2D79-4A38-8544-8E5E7E3ED9E4}"/>
                </a:ext>
              </a:extLst>
            </p:cNvPr>
            <p:cNvSpPr/>
            <p:nvPr/>
          </p:nvSpPr>
          <p:spPr>
            <a:xfrm>
              <a:off x="2376921" y="559480"/>
              <a:ext cx="1358153" cy="1341292"/>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11">
              <a:extLst>
                <a:ext uri="{FF2B5EF4-FFF2-40B4-BE49-F238E27FC236}">
                  <a16:creationId xmlns:a16="http://schemas.microsoft.com/office/drawing/2014/main" id="{3125D9CC-F1B5-4529-B24A-EC5C6971D000}"/>
                </a:ext>
              </a:extLst>
            </p:cNvPr>
            <p:cNvSpPr/>
            <p:nvPr/>
          </p:nvSpPr>
          <p:spPr>
            <a:xfrm>
              <a:off x="2454904" y="1713659"/>
              <a:ext cx="1212742" cy="294766"/>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rgbClr val="3333FF"/>
                    </a:solidFill>
                  </a:ln>
                  <a:solidFill>
                    <a:srgbClr val="0000FF"/>
                  </a:solidFill>
                </a:rPr>
                <a:t>Front-</a:t>
              </a:r>
              <a:r>
                <a:rPr lang="es-ES" dirty="0" err="1">
                  <a:ln>
                    <a:solidFill>
                      <a:srgbClr val="3333FF"/>
                    </a:solidFill>
                  </a:ln>
                  <a:solidFill>
                    <a:srgbClr val="0000FF"/>
                  </a:solidFill>
                </a:rPr>
                <a:t>end</a:t>
              </a:r>
              <a:endParaRPr lang="es-CO" dirty="0">
                <a:ln>
                  <a:solidFill>
                    <a:srgbClr val="3333FF"/>
                  </a:solidFill>
                </a:ln>
                <a:solidFill>
                  <a:srgbClr val="0000FF"/>
                </a:solidFill>
              </a:endParaRPr>
            </a:p>
          </p:txBody>
        </p:sp>
        <p:pic>
          <p:nvPicPr>
            <p:cNvPr id="29" name="Imagen 28" descr="Un hombre con una camisa negra&#10;&#10;Descripción generada automáticamente">
              <a:extLst>
                <a:ext uri="{FF2B5EF4-FFF2-40B4-BE49-F238E27FC236}">
                  <a16:creationId xmlns:a16="http://schemas.microsoft.com/office/drawing/2014/main" id="{754601FA-4917-46AE-8C66-0F8213883E51}"/>
                </a:ext>
              </a:extLst>
            </p:cNvPr>
            <p:cNvPicPr>
              <a:picLocks noChangeAspect="1"/>
            </p:cNvPicPr>
            <p:nvPr/>
          </p:nvPicPr>
          <p:blipFill>
            <a:blip r:embed="rId5"/>
            <a:stretch>
              <a:fillRect/>
            </a:stretch>
          </p:blipFill>
          <p:spPr>
            <a:xfrm>
              <a:off x="2503898" y="458503"/>
              <a:ext cx="1177142" cy="1265061"/>
            </a:xfrm>
            <a:prstGeom prst="rect">
              <a:avLst/>
            </a:prstGeom>
          </p:spPr>
        </p:pic>
      </p:grpSp>
      <p:grpSp>
        <p:nvGrpSpPr>
          <p:cNvPr id="38" name="Grupo 37">
            <a:extLst>
              <a:ext uri="{FF2B5EF4-FFF2-40B4-BE49-F238E27FC236}">
                <a16:creationId xmlns:a16="http://schemas.microsoft.com/office/drawing/2014/main" id="{C8C832F8-916B-4E53-87E3-D8B6341D82EE}"/>
              </a:ext>
            </a:extLst>
          </p:cNvPr>
          <p:cNvGrpSpPr/>
          <p:nvPr/>
        </p:nvGrpSpPr>
        <p:grpSpPr>
          <a:xfrm>
            <a:off x="377522" y="2275024"/>
            <a:ext cx="1358153" cy="1520265"/>
            <a:chOff x="5503905" y="2540747"/>
            <a:chExt cx="1358153" cy="1520265"/>
          </a:xfrm>
        </p:grpSpPr>
        <p:sp>
          <p:nvSpPr>
            <p:cNvPr id="19" name="Elipse 18">
              <a:extLst>
                <a:ext uri="{FF2B5EF4-FFF2-40B4-BE49-F238E27FC236}">
                  <a16:creationId xmlns:a16="http://schemas.microsoft.com/office/drawing/2014/main" id="{D5429208-7B2A-4560-BC45-5B590B737B2D}"/>
                </a:ext>
              </a:extLst>
            </p:cNvPr>
            <p:cNvSpPr/>
            <p:nvPr/>
          </p:nvSpPr>
          <p:spPr>
            <a:xfrm>
              <a:off x="5503905" y="2540747"/>
              <a:ext cx="1358153" cy="1341292"/>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Rectángulo 20">
              <a:extLst>
                <a:ext uri="{FF2B5EF4-FFF2-40B4-BE49-F238E27FC236}">
                  <a16:creationId xmlns:a16="http://schemas.microsoft.com/office/drawing/2014/main" id="{E742C417-2520-43BF-8C1E-6B42B492A267}"/>
                </a:ext>
              </a:extLst>
            </p:cNvPr>
            <p:cNvSpPr/>
            <p:nvPr/>
          </p:nvSpPr>
          <p:spPr>
            <a:xfrm>
              <a:off x="5649316" y="3741404"/>
              <a:ext cx="1098442" cy="319608"/>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rgbClr val="3333FF"/>
                    </a:solidFill>
                  </a:ln>
                  <a:solidFill>
                    <a:srgbClr val="0000FF"/>
                  </a:solidFill>
                </a:rPr>
                <a:t>Back-</a:t>
              </a:r>
              <a:r>
                <a:rPr lang="es-ES" dirty="0" err="1">
                  <a:ln>
                    <a:solidFill>
                      <a:srgbClr val="3333FF"/>
                    </a:solidFill>
                  </a:ln>
                  <a:solidFill>
                    <a:srgbClr val="0000FF"/>
                  </a:solidFill>
                </a:rPr>
                <a:t>end</a:t>
              </a:r>
              <a:endParaRPr lang="es-CO" dirty="0">
                <a:ln>
                  <a:solidFill>
                    <a:srgbClr val="3333FF"/>
                  </a:solidFill>
                </a:ln>
                <a:solidFill>
                  <a:srgbClr val="0000FF"/>
                </a:solidFill>
              </a:endParaRPr>
            </a:p>
          </p:txBody>
        </p:sp>
        <p:pic>
          <p:nvPicPr>
            <p:cNvPr id="33" name="Imagen 32" descr="Un hombre con una camisa negra&#10;&#10;Descripción generada automáticamente">
              <a:extLst>
                <a:ext uri="{FF2B5EF4-FFF2-40B4-BE49-F238E27FC236}">
                  <a16:creationId xmlns:a16="http://schemas.microsoft.com/office/drawing/2014/main" id="{4E827CC1-3649-4649-876B-D51D9FD1B0E0}"/>
                </a:ext>
              </a:extLst>
            </p:cNvPr>
            <p:cNvPicPr>
              <a:picLocks noChangeAspect="1"/>
            </p:cNvPicPr>
            <p:nvPr/>
          </p:nvPicPr>
          <p:blipFill>
            <a:blip r:embed="rId6"/>
            <a:stretch>
              <a:fillRect/>
            </a:stretch>
          </p:blipFill>
          <p:spPr>
            <a:xfrm>
              <a:off x="5695205" y="2564310"/>
              <a:ext cx="975551" cy="1177094"/>
            </a:xfrm>
            <a:prstGeom prst="rect">
              <a:avLst/>
            </a:prstGeom>
          </p:spPr>
        </p:pic>
      </p:grpSp>
      <p:grpSp>
        <p:nvGrpSpPr>
          <p:cNvPr id="44" name="Grupo 43">
            <a:extLst>
              <a:ext uri="{FF2B5EF4-FFF2-40B4-BE49-F238E27FC236}">
                <a16:creationId xmlns:a16="http://schemas.microsoft.com/office/drawing/2014/main" id="{2D257070-D239-4F00-8443-58E66687270A}"/>
              </a:ext>
            </a:extLst>
          </p:cNvPr>
          <p:cNvGrpSpPr/>
          <p:nvPr/>
        </p:nvGrpSpPr>
        <p:grpSpPr>
          <a:xfrm>
            <a:off x="2130867" y="2346344"/>
            <a:ext cx="1435868" cy="1459417"/>
            <a:chOff x="5517943" y="3355349"/>
            <a:chExt cx="1435868" cy="1459417"/>
          </a:xfrm>
        </p:grpSpPr>
        <p:sp>
          <p:nvSpPr>
            <p:cNvPr id="16" name="Elipse 15">
              <a:extLst>
                <a:ext uri="{FF2B5EF4-FFF2-40B4-BE49-F238E27FC236}">
                  <a16:creationId xmlns:a16="http://schemas.microsoft.com/office/drawing/2014/main" id="{967F8AD0-AEC5-43A7-BDA4-472FB5121DCB}"/>
                </a:ext>
              </a:extLst>
            </p:cNvPr>
            <p:cNvSpPr/>
            <p:nvPr/>
          </p:nvSpPr>
          <p:spPr>
            <a:xfrm>
              <a:off x="5517943" y="3355349"/>
              <a:ext cx="1429171" cy="1427996"/>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id="{908F849E-6FF2-4C9A-AA04-2F901D2DFBC1}"/>
                </a:ext>
              </a:extLst>
            </p:cNvPr>
            <p:cNvSpPr/>
            <p:nvPr/>
          </p:nvSpPr>
          <p:spPr>
            <a:xfrm>
              <a:off x="5531938" y="4558615"/>
              <a:ext cx="1421873" cy="256151"/>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rgbClr val="3333FF"/>
                    </a:solidFill>
                  </a:ln>
                  <a:solidFill>
                    <a:srgbClr val="0000FF"/>
                  </a:solidFill>
                </a:rPr>
                <a:t>Back-</a:t>
              </a:r>
              <a:r>
                <a:rPr lang="es-ES" dirty="0" err="1">
                  <a:ln>
                    <a:solidFill>
                      <a:srgbClr val="3333FF"/>
                    </a:solidFill>
                  </a:ln>
                  <a:solidFill>
                    <a:srgbClr val="0000FF"/>
                  </a:solidFill>
                </a:rPr>
                <a:t>end</a:t>
              </a:r>
              <a:endParaRPr lang="es-CO" dirty="0">
                <a:ln>
                  <a:solidFill>
                    <a:srgbClr val="3333FF"/>
                  </a:solidFill>
                </a:ln>
                <a:solidFill>
                  <a:srgbClr val="0000FF"/>
                </a:solidFill>
              </a:endParaRPr>
            </a:p>
          </p:txBody>
        </p:sp>
        <p:pic>
          <p:nvPicPr>
            <p:cNvPr id="40" name="Imagen 39" descr="Un joven con una camisa blanca&#10;&#10;Descripción generada automáticamente">
              <a:extLst>
                <a:ext uri="{FF2B5EF4-FFF2-40B4-BE49-F238E27FC236}">
                  <a16:creationId xmlns:a16="http://schemas.microsoft.com/office/drawing/2014/main" id="{4963E1D2-545A-4E0E-87C3-C906FAD61333}"/>
                </a:ext>
              </a:extLst>
            </p:cNvPr>
            <p:cNvPicPr>
              <a:picLocks noChangeAspect="1"/>
            </p:cNvPicPr>
            <p:nvPr/>
          </p:nvPicPr>
          <p:blipFill>
            <a:blip r:embed="rId7"/>
            <a:stretch>
              <a:fillRect/>
            </a:stretch>
          </p:blipFill>
          <p:spPr>
            <a:xfrm>
              <a:off x="5692275" y="3451827"/>
              <a:ext cx="1087407" cy="1120559"/>
            </a:xfrm>
            <a:prstGeom prst="rect">
              <a:avLst/>
            </a:prstGeom>
          </p:spPr>
        </p:pic>
      </p:grpSp>
      <p:sp>
        <p:nvSpPr>
          <p:cNvPr id="41" name="CuadroTexto 40">
            <a:extLst>
              <a:ext uri="{FF2B5EF4-FFF2-40B4-BE49-F238E27FC236}">
                <a16:creationId xmlns:a16="http://schemas.microsoft.com/office/drawing/2014/main" id="{038B6E20-95E5-490A-972A-8629B6C4C0E0}"/>
              </a:ext>
            </a:extLst>
          </p:cNvPr>
          <p:cNvSpPr txBox="1"/>
          <p:nvPr/>
        </p:nvSpPr>
        <p:spPr>
          <a:xfrm>
            <a:off x="1116106" y="531159"/>
            <a:ext cx="242374" cy="646331"/>
          </a:xfrm>
          <a:prstGeom prst="rect">
            <a:avLst/>
          </a:prstGeom>
          <a:noFill/>
        </p:spPr>
        <p:txBody>
          <a:bodyPr wrap="none" rtlCol="0">
            <a:spAutoFit/>
          </a:bodyPr>
          <a:lstStyle/>
          <a:p>
            <a:r>
              <a:rPr lang="es-ES" dirty="0"/>
              <a:t> </a:t>
            </a:r>
          </a:p>
          <a:p>
            <a:endParaRPr lang="es-CO" dirty="0"/>
          </a:p>
        </p:txBody>
      </p:sp>
      <p:sp>
        <p:nvSpPr>
          <p:cNvPr id="42" name="Rectángulo 41">
            <a:extLst>
              <a:ext uri="{FF2B5EF4-FFF2-40B4-BE49-F238E27FC236}">
                <a16:creationId xmlns:a16="http://schemas.microsoft.com/office/drawing/2014/main" id="{47EDC021-2354-45A8-9C69-EADC0A486235}"/>
              </a:ext>
            </a:extLst>
          </p:cNvPr>
          <p:cNvSpPr/>
          <p:nvPr/>
        </p:nvSpPr>
        <p:spPr>
          <a:xfrm>
            <a:off x="619621" y="332455"/>
            <a:ext cx="2194512" cy="923330"/>
          </a:xfrm>
          <a:prstGeom prst="rect">
            <a:avLst/>
          </a:prstGeom>
          <a:noFill/>
        </p:spPr>
        <p:txBody>
          <a:bodyPr wrap="none" lIns="91440" tIns="45720" rIns="91440" bIns="45720">
            <a:spAutoFit/>
          </a:bodyPr>
          <a:lstStyle/>
          <a:p>
            <a:pPr algn="ctr"/>
            <a:r>
              <a:rPr lang="es-ES" sz="5400" b="1" dirty="0">
                <a:ln w="9525">
                  <a:solidFill>
                    <a:srgbClr val="0000FF"/>
                  </a:solidFill>
                  <a:prstDash val="solid"/>
                </a:ln>
                <a:solidFill>
                  <a:srgbClr val="0033CC"/>
                </a:solidFill>
                <a:effectLst>
                  <a:outerShdw blurRad="12700" dist="38100" dir="2700000" algn="tl" rotWithShape="0">
                    <a:schemeClr val="accent5">
                      <a:lumMod val="60000"/>
                      <a:lumOff val="40000"/>
                    </a:schemeClr>
                  </a:outerShdw>
                </a:effectLst>
              </a:rPr>
              <a:t>Equipo</a:t>
            </a:r>
            <a:endParaRPr lang="es-ES" sz="5400" b="1" cap="none" spc="0" dirty="0">
              <a:ln w="9525">
                <a:solidFill>
                  <a:srgbClr val="0000FF"/>
                </a:solidFill>
                <a:prstDash val="solid"/>
              </a:ln>
              <a:solidFill>
                <a:srgbClr val="0033CC"/>
              </a:solidFill>
              <a:effectLst>
                <a:outerShdw blurRad="12700" dist="38100" dir="2700000" algn="tl" rotWithShape="0">
                  <a:schemeClr val="accent5">
                    <a:lumMod val="60000"/>
                    <a:lumOff val="40000"/>
                  </a:schemeClr>
                </a:outerShdw>
              </a:effectLst>
            </a:endParaRPr>
          </a:p>
        </p:txBody>
      </p:sp>
      <p:sp>
        <p:nvSpPr>
          <p:cNvPr id="45" name="CuadroTexto 44">
            <a:extLst>
              <a:ext uri="{FF2B5EF4-FFF2-40B4-BE49-F238E27FC236}">
                <a16:creationId xmlns:a16="http://schemas.microsoft.com/office/drawing/2014/main" id="{E205C758-BF37-4151-AADE-FB8E1B94E4C1}"/>
              </a:ext>
            </a:extLst>
          </p:cNvPr>
          <p:cNvSpPr txBox="1"/>
          <p:nvPr/>
        </p:nvSpPr>
        <p:spPr>
          <a:xfrm>
            <a:off x="90762" y="4128247"/>
            <a:ext cx="1848971" cy="369332"/>
          </a:xfrm>
          <a:prstGeom prst="rect">
            <a:avLst/>
          </a:prstGeom>
          <a:noFill/>
        </p:spPr>
        <p:txBody>
          <a:bodyPr wrap="square" rtlCol="0">
            <a:spAutoFit/>
          </a:bodyPr>
          <a:lstStyle/>
          <a:p>
            <a:r>
              <a:rPr lang="es-ES" dirty="0"/>
              <a:t>Alejandro Giraldo</a:t>
            </a:r>
            <a:endParaRPr lang="es-CO" dirty="0"/>
          </a:p>
        </p:txBody>
      </p:sp>
      <p:sp>
        <p:nvSpPr>
          <p:cNvPr id="46" name="CuadroTexto 45">
            <a:extLst>
              <a:ext uri="{FF2B5EF4-FFF2-40B4-BE49-F238E27FC236}">
                <a16:creationId xmlns:a16="http://schemas.microsoft.com/office/drawing/2014/main" id="{C5DD42CC-D566-42B0-86EB-61CECC0D3163}"/>
              </a:ext>
            </a:extLst>
          </p:cNvPr>
          <p:cNvSpPr txBox="1"/>
          <p:nvPr/>
        </p:nvSpPr>
        <p:spPr>
          <a:xfrm>
            <a:off x="2150607" y="4134970"/>
            <a:ext cx="1494320" cy="369332"/>
          </a:xfrm>
          <a:prstGeom prst="rect">
            <a:avLst/>
          </a:prstGeom>
          <a:noFill/>
        </p:spPr>
        <p:txBody>
          <a:bodyPr wrap="none" rtlCol="0">
            <a:spAutoFit/>
          </a:bodyPr>
          <a:lstStyle/>
          <a:p>
            <a:r>
              <a:rPr lang="es-ES" dirty="0"/>
              <a:t>Jorge Camelo</a:t>
            </a:r>
            <a:endParaRPr lang="es-CO" dirty="0"/>
          </a:p>
        </p:txBody>
      </p:sp>
      <p:sp>
        <p:nvSpPr>
          <p:cNvPr id="47" name="CuadroTexto 46">
            <a:extLst>
              <a:ext uri="{FF2B5EF4-FFF2-40B4-BE49-F238E27FC236}">
                <a16:creationId xmlns:a16="http://schemas.microsoft.com/office/drawing/2014/main" id="{1417E26E-9201-4270-8E42-BEC8600C20AE}"/>
              </a:ext>
            </a:extLst>
          </p:cNvPr>
          <p:cNvSpPr txBox="1"/>
          <p:nvPr/>
        </p:nvSpPr>
        <p:spPr>
          <a:xfrm>
            <a:off x="3918170" y="4151549"/>
            <a:ext cx="1465594" cy="369332"/>
          </a:xfrm>
          <a:prstGeom prst="rect">
            <a:avLst/>
          </a:prstGeom>
          <a:noFill/>
        </p:spPr>
        <p:txBody>
          <a:bodyPr wrap="none" rtlCol="0">
            <a:spAutoFit/>
          </a:bodyPr>
          <a:lstStyle/>
          <a:p>
            <a:r>
              <a:rPr lang="es-ES" dirty="0"/>
              <a:t>Julián Franco</a:t>
            </a:r>
            <a:endParaRPr lang="es-CO" dirty="0"/>
          </a:p>
        </p:txBody>
      </p:sp>
      <p:sp>
        <p:nvSpPr>
          <p:cNvPr id="48" name="CuadroTexto 47">
            <a:extLst>
              <a:ext uri="{FF2B5EF4-FFF2-40B4-BE49-F238E27FC236}">
                <a16:creationId xmlns:a16="http://schemas.microsoft.com/office/drawing/2014/main" id="{2E9DAD91-3A36-4FB0-B2D3-B8C2D6BDCB14}"/>
              </a:ext>
            </a:extLst>
          </p:cNvPr>
          <p:cNvSpPr txBox="1"/>
          <p:nvPr/>
        </p:nvSpPr>
        <p:spPr>
          <a:xfrm>
            <a:off x="5447250" y="4177912"/>
            <a:ext cx="1686039" cy="369332"/>
          </a:xfrm>
          <a:prstGeom prst="rect">
            <a:avLst/>
          </a:prstGeom>
          <a:noFill/>
        </p:spPr>
        <p:txBody>
          <a:bodyPr wrap="none" rtlCol="0">
            <a:spAutoFit/>
          </a:bodyPr>
          <a:lstStyle/>
          <a:p>
            <a:r>
              <a:rPr lang="es-ES" dirty="0"/>
              <a:t>Juan J. Agudelo</a:t>
            </a:r>
            <a:endParaRPr lang="es-CO" dirty="0"/>
          </a:p>
        </p:txBody>
      </p:sp>
      <p:sp>
        <p:nvSpPr>
          <p:cNvPr id="49" name="CuadroTexto 48">
            <a:extLst>
              <a:ext uri="{FF2B5EF4-FFF2-40B4-BE49-F238E27FC236}">
                <a16:creationId xmlns:a16="http://schemas.microsoft.com/office/drawing/2014/main" id="{4FC97F1A-65E6-45ED-A52F-F4E6738B688B}"/>
              </a:ext>
            </a:extLst>
          </p:cNvPr>
          <p:cNvSpPr txBox="1"/>
          <p:nvPr/>
        </p:nvSpPr>
        <p:spPr>
          <a:xfrm>
            <a:off x="7093681" y="4186774"/>
            <a:ext cx="2008883" cy="369332"/>
          </a:xfrm>
          <a:prstGeom prst="rect">
            <a:avLst/>
          </a:prstGeom>
          <a:noFill/>
        </p:spPr>
        <p:txBody>
          <a:bodyPr wrap="none" rtlCol="0">
            <a:spAutoFit/>
          </a:bodyPr>
          <a:lstStyle/>
          <a:p>
            <a:r>
              <a:rPr lang="es-ES" dirty="0"/>
              <a:t>Juan C. Hernández</a:t>
            </a:r>
            <a:endParaRPr lang="es-CO" dirty="0"/>
          </a:p>
        </p:txBody>
      </p:sp>
      <p:grpSp>
        <p:nvGrpSpPr>
          <p:cNvPr id="52" name="Grupo 51">
            <a:extLst>
              <a:ext uri="{FF2B5EF4-FFF2-40B4-BE49-F238E27FC236}">
                <a16:creationId xmlns:a16="http://schemas.microsoft.com/office/drawing/2014/main" id="{B9DE63CE-265D-4F46-A3ED-1D4F6E5FC21E}"/>
              </a:ext>
            </a:extLst>
          </p:cNvPr>
          <p:cNvGrpSpPr/>
          <p:nvPr/>
        </p:nvGrpSpPr>
        <p:grpSpPr>
          <a:xfrm>
            <a:off x="7488492" y="2346344"/>
            <a:ext cx="1358153" cy="1486886"/>
            <a:chOff x="7488492" y="2346344"/>
            <a:chExt cx="1358153" cy="1486886"/>
          </a:xfrm>
        </p:grpSpPr>
        <p:grpSp>
          <p:nvGrpSpPr>
            <p:cNvPr id="36" name="Grupo 35">
              <a:extLst>
                <a:ext uri="{FF2B5EF4-FFF2-40B4-BE49-F238E27FC236}">
                  <a16:creationId xmlns:a16="http://schemas.microsoft.com/office/drawing/2014/main" id="{78178193-55E0-491A-B075-33CEBE8BCE1D}"/>
                </a:ext>
              </a:extLst>
            </p:cNvPr>
            <p:cNvGrpSpPr/>
            <p:nvPr/>
          </p:nvGrpSpPr>
          <p:grpSpPr>
            <a:xfrm>
              <a:off x="7488492" y="2346344"/>
              <a:ext cx="1358153" cy="1486886"/>
              <a:chOff x="4031063" y="516231"/>
              <a:chExt cx="1358153" cy="1486886"/>
            </a:xfrm>
          </p:grpSpPr>
          <p:sp>
            <p:nvSpPr>
              <p:cNvPr id="13" name="Elipse 12">
                <a:extLst>
                  <a:ext uri="{FF2B5EF4-FFF2-40B4-BE49-F238E27FC236}">
                    <a16:creationId xmlns:a16="http://schemas.microsoft.com/office/drawing/2014/main" id="{E9F387DD-CFC4-4D92-8A83-69939B9AFAAE}"/>
                  </a:ext>
                </a:extLst>
              </p:cNvPr>
              <p:cNvSpPr/>
              <p:nvPr/>
            </p:nvSpPr>
            <p:spPr>
              <a:xfrm>
                <a:off x="4031063" y="516231"/>
                <a:ext cx="1358153" cy="1341292"/>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id="{8EB599DD-50A9-4FB3-AD2E-EB8C2D5C7414}"/>
                  </a:ext>
                </a:extLst>
              </p:cNvPr>
              <p:cNvSpPr/>
              <p:nvPr/>
            </p:nvSpPr>
            <p:spPr>
              <a:xfrm>
                <a:off x="4114328" y="1708351"/>
                <a:ext cx="1212741" cy="294766"/>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rgbClr val="3333FF"/>
                      </a:solidFill>
                    </a:ln>
                    <a:solidFill>
                      <a:srgbClr val="0000FF"/>
                    </a:solidFill>
                  </a:rPr>
                  <a:t>Front-</a:t>
                </a:r>
                <a:r>
                  <a:rPr lang="es-ES" dirty="0" err="1">
                    <a:ln>
                      <a:solidFill>
                        <a:srgbClr val="3333FF"/>
                      </a:solidFill>
                    </a:ln>
                    <a:solidFill>
                      <a:srgbClr val="0000FF"/>
                    </a:solidFill>
                  </a:rPr>
                  <a:t>end</a:t>
                </a:r>
                <a:endParaRPr lang="es-CO" dirty="0">
                  <a:ln>
                    <a:solidFill>
                      <a:srgbClr val="3333FF"/>
                    </a:solidFill>
                  </a:ln>
                  <a:solidFill>
                    <a:srgbClr val="0000FF"/>
                  </a:solidFill>
                </a:endParaRPr>
              </a:p>
            </p:txBody>
          </p:sp>
        </p:grpSp>
        <p:pic>
          <p:nvPicPr>
            <p:cNvPr id="51" name="Imagen 50" descr="Un joven sonriendo con una camisa blanca&#10;&#10;Descripción generada automáticamente">
              <a:extLst>
                <a:ext uri="{FF2B5EF4-FFF2-40B4-BE49-F238E27FC236}">
                  <a16:creationId xmlns:a16="http://schemas.microsoft.com/office/drawing/2014/main" id="{77F9D48E-1D80-49DE-B5DD-CBBBBB516147}"/>
                </a:ext>
              </a:extLst>
            </p:cNvPr>
            <p:cNvPicPr>
              <a:picLocks noChangeAspect="1"/>
            </p:cNvPicPr>
            <p:nvPr/>
          </p:nvPicPr>
          <p:blipFill>
            <a:blip r:embed="rId8"/>
            <a:stretch>
              <a:fillRect/>
            </a:stretch>
          </p:blipFill>
          <p:spPr>
            <a:xfrm>
              <a:off x="7744189" y="2396344"/>
              <a:ext cx="898612" cy="1139456"/>
            </a:xfrm>
            <a:prstGeom prst="rect">
              <a:avLst/>
            </a:prstGeom>
          </p:spPr>
        </p:pic>
      </p:grpSp>
    </p:spTree>
    <p:extLst>
      <p:ext uri="{BB962C8B-B14F-4D97-AF65-F5344CB8AC3E}">
        <p14:creationId xmlns:p14="http://schemas.microsoft.com/office/powerpoint/2010/main" val="4077941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9628C8F-5252-40AA-A363-8FA2139B7D98}"/>
              </a:ext>
            </a:extLst>
          </p:cNvPr>
          <p:cNvPicPr>
            <a:picLocks noChangeAspect="1"/>
          </p:cNvPicPr>
          <p:nvPr/>
        </p:nvPicPr>
        <p:blipFill>
          <a:blip r:embed="rId2"/>
          <a:stretch>
            <a:fillRect/>
          </a:stretch>
        </p:blipFill>
        <p:spPr>
          <a:xfrm>
            <a:off x="916363" y="1150639"/>
            <a:ext cx="7557542" cy="3992861"/>
          </a:xfrm>
          <a:prstGeom prst="rect">
            <a:avLst/>
          </a:prstGeom>
        </p:spPr>
      </p:pic>
      <p:sp>
        <p:nvSpPr>
          <p:cNvPr id="3" name="CuadroTexto 2">
            <a:extLst>
              <a:ext uri="{FF2B5EF4-FFF2-40B4-BE49-F238E27FC236}">
                <a16:creationId xmlns:a16="http://schemas.microsoft.com/office/drawing/2014/main" id="{1D72653F-59C5-44E4-B6D3-A90FC1A31075}"/>
              </a:ext>
            </a:extLst>
          </p:cNvPr>
          <p:cNvSpPr txBox="1"/>
          <p:nvPr/>
        </p:nvSpPr>
        <p:spPr>
          <a:xfrm>
            <a:off x="2785054" y="270247"/>
            <a:ext cx="4066306" cy="584775"/>
          </a:xfrm>
          <a:prstGeom prst="rect">
            <a:avLst/>
          </a:prstGeom>
          <a:noFill/>
        </p:spPr>
        <p:txBody>
          <a:bodyPr wrap="none" rtlCol="0">
            <a:spAutoFit/>
          </a:bodyPr>
          <a:lstStyle/>
          <a:p>
            <a:r>
              <a:rPr lang="es-ES" sz="3200" dirty="0">
                <a:solidFill>
                  <a:schemeClr val="bg1"/>
                </a:solidFill>
              </a:rPr>
              <a:t>HC – Factores de riesgo</a:t>
            </a:r>
            <a:endParaRPr lang="es-ES" sz="3200" dirty="0"/>
          </a:p>
        </p:txBody>
      </p:sp>
      <p:pic>
        <p:nvPicPr>
          <p:cNvPr id="4" name="Picture 15">
            <a:extLst>
              <a:ext uri="{FF2B5EF4-FFF2-40B4-BE49-F238E27FC236}">
                <a16:creationId xmlns:a16="http://schemas.microsoft.com/office/drawing/2014/main" id="{A54F98A8-DD28-4B28-927D-BB9F875C202F}"/>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375226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6B8844-6B5C-4A43-82D3-95BC8460832C}"/>
              </a:ext>
            </a:extLst>
          </p:cNvPr>
          <p:cNvPicPr>
            <a:picLocks noChangeAspect="1"/>
          </p:cNvPicPr>
          <p:nvPr/>
        </p:nvPicPr>
        <p:blipFill>
          <a:blip r:embed="rId2"/>
          <a:stretch>
            <a:fillRect/>
          </a:stretch>
        </p:blipFill>
        <p:spPr>
          <a:xfrm>
            <a:off x="966577" y="1176653"/>
            <a:ext cx="7472428" cy="3851363"/>
          </a:xfrm>
          <a:prstGeom prst="rect">
            <a:avLst/>
          </a:prstGeom>
        </p:spPr>
      </p:pic>
      <p:sp>
        <p:nvSpPr>
          <p:cNvPr id="3" name="CuadroTexto 2">
            <a:extLst>
              <a:ext uri="{FF2B5EF4-FFF2-40B4-BE49-F238E27FC236}">
                <a16:creationId xmlns:a16="http://schemas.microsoft.com/office/drawing/2014/main" id="{8CD5F273-A694-47CB-ABC5-DCA6764B5121}"/>
              </a:ext>
            </a:extLst>
          </p:cNvPr>
          <p:cNvSpPr txBox="1"/>
          <p:nvPr/>
        </p:nvSpPr>
        <p:spPr>
          <a:xfrm>
            <a:off x="2146879" y="256687"/>
            <a:ext cx="5883342" cy="584775"/>
          </a:xfrm>
          <a:prstGeom prst="rect">
            <a:avLst/>
          </a:prstGeom>
          <a:noFill/>
        </p:spPr>
        <p:txBody>
          <a:bodyPr wrap="none" rtlCol="0">
            <a:spAutoFit/>
          </a:bodyPr>
          <a:lstStyle/>
          <a:p>
            <a:r>
              <a:rPr lang="es-ES" sz="3200" dirty="0">
                <a:solidFill>
                  <a:schemeClr val="bg1"/>
                </a:solidFill>
              </a:rPr>
              <a:t>HC – Antecedentes Ocupacionales</a:t>
            </a:r>
            <a:endParaRPr lang="es-ES" sz="3200" dirty="0"/>
          </a:p>
        </p:txBody>
      </p:sp>
      <p:pic>
        <p:nvPicPr>
          <p:cNvPr id="4" name="Picture 15">
            <a:extLst>
              <a:ext uri="{FF2B5EF4-FFF2-40B4-BE49-F238E27FC236}">
                <a16:creationId xmlns:a16="http://schemas.microsoft.com/office/drawing/2014/main" id="{3CEBC5E9-CB4C-4D09-957B-5FD15C42B8D9}"/>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198856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364ECA-6FDA-449E-A537-CE19CD3C3F2B}"/>
              </a:ext>
            </a:extLst>
          </p:cNvPr>
          <p:cNvPicPr>
            <a:picLocks noChangeAspect="1"/>
          </p:cNvPicPr>
          <p:nvPr/>
        </p:nvPicPr>
        <p:blipFill>
          <a:blip r:embed="rId2"/>
          <a:stretch>
            <a:fillRect/>
          </a:stretch>
        </p:blipFill>
        <p:spPr>
          <a:xfrm>
            <a:off x="976646" y="1125573"/>
            <a:ext cx="7588002" cy="4088050"/>
          </a:xfrm>
          <a:prstGeom prst="rect">
            <a:avLst/>
          </a:prstGeom>
        </p:spPr>
      </p:pic>
      <p:sp>
        <p:nvSpPr>
          <p:cNvPr id="3" name="CuadroTexto 2">
            <a:extLst>
              <a:ext uri="{FF2B5EF4-FFF2-40B4-BE49-F238E27FC236}">
                <a16:creationId xmlns:a16="http://schemas.microsoft.com/office/drawing/2014/main" id="{C8AEA9B9-8771-4188-B694-51F71BBABDA4}"/>
              </a:ext>
            </a:extLst>
          </p:cNvPr>
          <p:cNvSpPr txBox="1"/>
          <p:nvPr/>
        </p:nvSpPr>
        <p:spPr>
          <a:xfrm>
            <a:off x="2613604" y="248074"/>
            <a:ext cx="4533805" cy="584775"/>
          </a:xfrm>
          <a:prstGeom prst="rect">
            <a:avLst/>
          </a:prstGeom>
          <a:noFill/>
        </p:spPr>
        <p:txBody>
          <a:bodyPr wrap="none" rtlCol="0">
            <a:spAutoFit/>
          </a:bodyPr>
          <a:lstStyle/>
          <a:p>
            <a:r>
              <a:rPr lang="es-ES" sz="3200" dirty="0">
                <a:solidFill>
                  <a:schemeClr val="bg1"/>
                </a:solidFill>
              </a:rPr>
              <a:t>HC – Datos Ocupacionales</a:t>
            </a:r>
            <a:endParaRPr lang="es-ES" sz="3200" dirty="0"/>
          </a:p>
        </p:txBody>
      </p:sp>
      <p:pic>
        <p:nvPicPr>
          <p:cNvPr id="4" name="Picture 15">
            <a:extLst>
              <a:ext uri="{FF2B5EF4-FFF2-40B4-BE49-F238E27FC236}">
                <a16:creationId xmlns:a16="http://schemas.microsoft.com/office/drawing/2014/main" id="{FBD608DB-24ED-4276-9BF8-9A3B0206EAAE}"/>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2367917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64ED3D-4C77-4364-8603-BE83E64098C0}"/>
              </a:ext>
            </a:extLst>
          </p:cNvPr>
          <p:cNvPicPr>
            <a:picLocks noChangeAspect="1"/>
          </p:cNvPicPr>
          <p:nvPr/>
        </p:nvPicPr>
        <p:blipFill>
          <a:blip r:embed="rId2"/>
          <a:stretch>
            <a:fillRect/>
          </a:stretch>
        </p:blipFill>
        <p:spPr>
          <a:xfrm>
            <a:off x="417872" y="1144106"/>
            <a:ext cx="8167716" cy="4052189"/>
          </a:xfrm>
          <a:prstGeom prst="rect">
            <a:avLst/>
          </a:prstGeom>
        </p:spPr>
      </p:pic>
      <p:sp>
        <p:nvSpPr>
          <p:cNvPr id="3" name="CuadroTexto 2">
            <a:extLst>
              <a:ext uri="{FF2B5EF4-FFF2-40B4-BE49-F238E27FC236}">
                <a16:creationId xmlns:a16="http://schemas.microsoft.com/office/drawing/2014/main" id="{B0D2E20A-CEB6-46DB-AD84-BF6DD011F18F}"/>
              </a:ext>
            </a:extLst>
          </p:cNvPr>
          <p:cNvSpPr txBox="1"/>
          <p:nvPr/>
        </p:nvSpPr>
        <p:spPr>
          <a:xfrm>
            <a:off x="2604079" y="256687"/>
            <a:ext cx="4570675" cy="584775"/>
          </a:xfrm>
          <a:prstGeom prst="rect">
            <a:avLst/>
          </a:prstGeom>
          <a:noFill/>
        </p:spPr>
        <p:txBody>
          <a:bodyPr wrap="none" rtlCol="0">
            <a:spAutoFit/>
          </a:bodyPr>
          <a:lstStyle/>
          <a:p>
            <a:r>
              <a:rPr lang="es-ES" sz="3200" dirty="0">
                <a:solidFill>
                  <a:schemeClr val="bg1"/>
                </a:solidFill>
              </a:rPr>
              <a:t>HC – Cierre Historia clínica</a:t>
            </a:r>
            <a:endParaRPr lang="es-ES" sz="3200" dirty="0"/>
          </a:p>
        </p:txBody>
      </p:sp>
      <p:pic>
        <p:nvPicPr>
          <p:cNvPr id="4" name="Picture 15">
            <a:extLst>
              <a:ext uri="{FF2B5EF4-FFF2-40B4-BE49-F238E27FC236}">
                <a16:creationId xmlns:a16="http://schemas.microsoft.com/office/drawing/2014/main" id="{F532451D-6915-410A-824B-16845C30F28E}"/>
              </a:ext>
            </a:extLst>
          </p:cNvPr>
          <p:cNvPicPr>
            <a:picLocks noChangeAspect="1"/>
          </p:cNvPicPr>
          <p:nvPr/>
        </p:nvPicPr>
        <p:blipFill>
          <a:blip r:embed="rId3"/>
          <a:srcRect/>
          <a:stretch>
            <a:fillRect/>
          </a:stretch>
        </p:blipFill>
        <p:spPr>
          <a:xfrm>
            <a:off x="1726" y="-44651"/>
            <a:ext cx="2069516" cy="1187452"/>
          </a:xfrm>
          <a:prstGeom prst="rect">
            <a:avLst/>
          </a:prstGeom>
        </p:spPr>
      </p:pic>
    </p:spTree>
    <p:extLst>
      <p:ext uri="{BB962C8B-B14F-4D97-AF65-F5344CB8AC3E}">
        <p14:creationId xmlns:p14="http://schemas.microsoft.com/office/powerpoint/2010/main" val="1383974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E9960EB-E0D2-484D-B34C-4E3323F3AFDE}"/>
              </a:ext>
            </a:extLst>
          </p:cNvPr>
          <p:cNvSpPr txBox="1"/>
          <p:nvPr/>
        </p:nvSpPr>
        <p:spPr>
          <a:xfrm>
            <a:off x="3694972" y="278050"/>
            <a:ext cx="1714700" cy="584775"/>
          </a:xfrm>
          <a:prstGeom prst="rect">
            <a:avLst/>
          </a:prstGeom>
          <a:noFill/>
        </p:spPr>
        <p:txBody>
          <a:bodyPr wrap="none" rtlCol="0">
            <a:spAutoFit/>
          </a:bodyPr>
          <a:lstStyle/>
          <a:p>
            <a:r>
              <a:rPr lang="es-ES" sz="3200" dirty="0">
                <a:solidFill>
                  <a:schemeClr val="bg1"/>
                </a:solidFill>
              </a:rPr>
              <a:t>Remisión</a:t>
            </a:r>
            <a:endParaRPr lang="es-ES" sz="3200" dirty="0"/>
          </a:p>
        </p:txBody>
      </p:sp>
      <p:pic>
        <p:nvPicPr>
          <p:cNvPr id="3" name="Picture 15">
            <a:extLst>
              <a:ext uri="{FF2B5EF4-FFF2-40B4-BE49-F238E27FC236}">
                <a16:creationId xmlns:a16="http://schemas.microsoft.com/office/drawing/2014/main" id="{72085119-A4F4-47B9-A472-B0D86047C1DB}"/>
              </a:ext>
            </a:extLst>
          </p:cNvPr>
          <p:cNvPicPr>
            <a:picLocks noChangeAspect="1"/>
          </p:cNvPicPr>
          <p:nvPr/>
        </p:nvPicPr>
        <p:blipFill>
          <a:blip r:embed="rId2"/>
          <a:srcRect/>
          <a:stretch>
            <a:fillRect/>
          </a:stretch>
        </p:blipFill>
        <p:spPr>
          <a:xfrm>
            <a:off x="1726" y="-44651"/>
            <a:ext cx="2069516" cy="1187452"/>
          </a:xfrm>
          <a:prstGeom prst="rect">
            <a:avLst/>
          </a:prstGeom>
        </p:spPr>
      </p:pic>
      <p:pic>
        <p:nvPicPr>
          <p:cNvPr id="5" name="Imagen 4" descr="Interfaz de usuario gráfica, Aplicación, Teams&#10;&#10;Descripción generada automáticamente">
            <a:extLst>
              <a:ext uri="{FF2B5EF4-FFF2-40B4-BE49-F238E27FC236}">
                <a16:creationId xmlns:a16="http://schemas.microsoft.com/office/drawing/2014/main" id="{4CC8CE35-9CCB-4F46-91D7-1936DCBF6351}"/>
              </a:ext>
            </a:extLst>
          </p:cNvPr>
          <p:cNvPicPr>
            <a:picLocks noChangeAspect="1"/>
          </p:cNvPicPr>
          <p:nvPr/>
        </p:nvPicPr>
        <p:blipFill>
          <a:blip r:embed="rId3"/>
          <a:stretch>
            <a:fillRect/>
          </a:stretch>
        </p:blipFill>
        <p:spPr>
          <a:xfrm>
            <a:off x="2768237" y="1223483"/>
            <a:ext cx="3833329" cy="3772099"/>
          </a:xfrm>
          <a:prstGeom prst="rect">
            <a:avLst/>
          </a:prstGeom>
        </p:spPr>
      </p:pic>
      <p:grpSp>
        <p:nvGrpSpPr>
          <p:cNvPr id="7" name="Grupo 6">
            <a:extLst>
              <a:ext uri="{FF2B5EF4-FFF2-40B4-BE49-F238E27FC236}">
                <a16:creationId xmlns:a16="http://schemas.microsoft.com/office/drawing/2014/main" id="{3B824011-D23E-48FF-9049-4312951310B9}"/>
              </a:ext>
            </a:extLst>
          </p:cNvPr>
          <p:cNvGrpSpPr/>
          <p:nvPr/>
        </p:nvGrpSpPr>
        <p:grpSpPr>
          <a:xfrm>
            <a:off x="7175337" y="4319439"/>
            <a:ext cx="1783761" cy="750872"/>
            <a:chOff x="7175337" y="4319439"/>
            <a:chExt cx="1783761" cy="750872"/>
          </a:xfrm>
        </p:grpSpPr>
        <p:pic>
          <p:nvPicPr>
            <p:cNvPr id="8" name="Imagen 7" descr="Logotipo, nombre de la empresa&#10;&#10;Descripción generada automáticamente">
              <a:extLst>
                <a:ext uri="{FF2B5EF4-FFF2-40B4-BE49-F238E27FC236}">
                  <a16:creationId xmlns:a16="http://schemas.microsoft.com/office/drawing/2014/main" id="{FDA849D6-BD6D-4FE3-A7E0-425493469319}"/>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9" name="CuadroTexto 8">
              <a:extLst>
                <a:ext uri="{FF2B5EF4-FFF2-40B4-BE49-F238E27FC236}">
                  <a16:creationId xmlns:a16="http://schemas.microsoft.com/office/drawing/2014/main" id="{D235127E-491E-430B-938B-6E15F1C5FDBA}"/>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1992580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926FAF8-4FAC-4212-A688-215BFA57DC59}"/>
              </a:ext>
            </a:extLst>
          </p:cNvPr>
          <p:cNvSpPr txBox="1"/>
          <p:nvPr/>
        </p:nvSpPr>
        <p:spPr>
          <a:xfrm>
            <a:off x="3694972" y="278050"/>
            <a:ext cx="2002279" cy="584775"/>
          </a:xfrm>
          <a:prstGeom prst="rect">
            <a:avLst/>
          </a:prstGeom>
          <a:noFill/>
        </p:spPr>
        <p:txBody>
          <a:bodyPr wrap="none" rtlCol="0">
            <a:spAutoFit/>
          </a:bodyPr>
          <a:lstStyle/>
          <a:p>
            <a:r>
              <a:rPr lang="es-ES" sz="3200" dirty="0">
                <a:solidFill>
                  <a:schemeClr val="bg1"/>
                </a:solidFill>
              </a:rPr>
              <a:t>Certificado</a:t>
            </a:r>
            <a:endParaRPr lang="es-ES" sz="3200" dirty="0"/>
          </a:p>
        </p:txBody>
      </p:sp>
      <p:pic>
        <p:nvPicPr>
          <p:cNvPr id="3" name="Picture 15">
            <a:extLst>
              <a:ext uri="{FF2B5EF4-FFF2-40B4-BE49-F238E27FC236}">
                <a16:creationId xmlns:a16="http://schemas.microsoft.com/office/drawing/2014/main" id="{B7BC3846-F1ED-4EBB-82C3-C1D54FF0783D}"/>
              </a:ext>
            </a:extLst>
          </p:cNvPr>
          <p:cNvPicPr>
            <a:picLocks noChangeAspect="1"/>
          </p:cNvPicPr>
          <p:nvPr/>
        </p:nvPicPr>
        <p:blipFill>
          <a:blip r:embed="rId2"/>
          <a:srcRect/>
          <a:stretch>
            <a:fillRect/>
          </a:stretch>
        </p:blipFill>
        <p:spPr>
          <a:xfrm>
            <a:off x="1726" y="-44651"/>
            <a:ext cx="2069516" cy="1187452"/>
          </a:xfrm>
          <a:prstGeom prst="rect">
            <a:avLst/>
          </a:prstGeom>
        </p:spPr>
      </p:pic>
      <p:pic>
        <p:nvPicPr>
          <p:cNvPr id="5" name="Imagen 4" descr="Interfaz de usuario gráfica, Sitio web&#10;&#10;Descripción generada automáticamente">
            <a:extLst>
              <a:ext uri="{FF2B5EF4-FFF2-40B4-BE49-F238E27FC236}">
                <a16:creationId xmlns:a16="http://schemas.microsoft.com/office/drawing/2014/main" id="{A03558FA-3439-4BC3-8EBD-FC516ACFB10A}"/>
              </a:ext>
            </a:extLst>
          </p:cNvPr>
          <p:cNvPicPr>
            <a:picLocks noChangeAspect="1"/>
          </p:cNvPicPr>
          <p:nvPr/>
        </p:nvPicPr>
        <p:blipFill>
          <a:blip r:embed="rId3"/>
          <a:stretch>
            <a:fillRect/>
          </a:stretch>
        </p:blipFill>
        <p:spPr>
          <a:xfrm>
            <a:off x="2751368" y="1142801"/>
            <a:ext cx="3907775" cy="3946712"/>
          </a:xfrm>
          <a:prstGeom prst="rect">
            <a:avLst/>
          </a:prstGeom>
        </p:spPr>
      </p:pic>
      <p:grpSp>
        <p:nvGrpSpPr>
          <p:cNvPr id="6" name="Grupo 5">
            <a:extLst>
              <a:ext uri="{FF2B5EF4-FFF2-40B4-BE49-F238E27FC236}">
                <a16:creationId xmlns:a16="http://schemas.microsoft.com/office/drawing/2014/main" id="{DCD283DC-C1DA-444E-AD0E-C6BBBA06C507}"/>
              </a:ext>
            </a:extLst>
          </p:cNvPr>
          <p:cNvGrpSpPr/>
          <p:nvPr/>
        </p:nvGrpSpPr>
        <p:grpSpPr>
          <a:xfrm>
            <a:off x="7175337" y="4319439"/>
            <a:ext cx="1783761" cy="750872"/>
            <a:chOff x="7175337" y="4319439"/>
            <a:chExt cx="1783761" cy="750872"/>
          </a:xfrm>
        </p:grpSpPr>
        <p:pic>
          <p:nvPicPr>
            <p:cNvPr id="8" name="Imagen 7" descr="Logotipo, nombre de la empresa&#10;&#10;Descripción generada automáticamente">
              <a:extLst>
                <a:ext uri="{FF2B5EF4-FFF2-40B4-BE49-F238E27FC236}">
                  <a16:creationId xmlns:a16="http://schemas.microsoft.com/office/drawing/2014/main" id="{F82F934D-E1F6-4287-8D69-CCD360D3054D}"/>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9" name="CuadroTexto 8">
              <a:extLst>
                <a:ext uri="{FF2B5EF4-FFF2-40B4-BE49-F238E27FC236}">
                  <a16:creationId xmlns:a16="http://schemas.microsoft.com/office/drawing/2014/main" id="{842A2460-378D-45B0-AA3D-55BACB82DBB5}"/>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1123996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256617B-0D05-46DA-B96E-1F4548C10B2A}"/>
              </a:ext>
            </a:extLst>
          </p:cNvPr>
          <p:cNvPicPr>
            <a:picLocks noChangeAspect="1"/>
          </p:cNvPicPr>
          <p:nvPr/>
        </p:nvPicPr>
        <p:blipFill>
          <a:blip r:embed="rId2"/>
          <a:stretch>
            <a:fillRect/>
          </a:stretch>
        </p:blipFill>
        <p:spPr>
          <a:xfrm>
            <a:off x="1245957" y="1258329"/>
            <a:ext cx="6652085" cy="3352050"/>
          </a:xfrm>
          <a:prstGeom prst="rect">
            <a:avLst/>
          </a:prstGeom>
        </p:spPr>
      </p:pic>
      <p:pic>
        <p:nvPicPr>
          <p:cNvPr id="4" name="Picture 15">
            <a:extLst>
              <a:ext uri="{FF2B5EF4-FFF2-40B4-BE49-F238E27FC236}">
                <a16:creationId xmlns:a16="http://schemas.microsoft.com/office/drawing/2014/main" id="{2F19C7A8-F25C-4BEB-A0EA-18C5D83C0385}"/>
              </a:ext>
            </a:extLst>
          </p:cNvPr>
          <p:cNvPicPr>
            <a:picLocks noChangeAspect="1"/>
          </p:cNvPicPr>
          <p:nvPr/>
        </p:nvPicPr>
        <p:blipFill>
          <a:blip r:embed="rId3"/>
          <a:srcRect/>
          <a:stretch>
            <a:fillRect/>
          </a:stretch>
        </p:blipFill>
        <p:spPr>
          <a:xfrm>
            <a:off x="1251" y="-62299"/>
            <a:ext cx="2069516" cy="1187452"/>
          </a:xfrm>
          <a:prstGeom prst="rect">
            <a:avLst/>
          </a:prstGeom>
        </p:spPr>
      </p:pic>
      <p:sp>
        <p:nvSpPr>
          <p:cNvPr id="5" name="CuadroTexto 4">
            <a:extLst>
              <a:ext uri="{FF2B5EF4-FFF2-40B4-BE49-F238E27FC236}">
                <a16:creationId xmlns:a16="http://schemas.microsoft.com/office/drawing/2014/main" id="{2E6B7D43-3F6E-44C6-9385-B7F062A64779}"/>
              </a:ext>
            </a:extLst>
          </p:cNvPr>
          <p:cNvSpPr txBox="1"/>
          <p:nvPr/>
        </p:nvSpPr>
        <p:spPr>
          <a:xfrm>
            <a:off x="3084000" y="296054"/>
            <a:ext cx="2899705" cy="584775"/>
          </a:xfrm>
          <a:prstGeom prst="rect">
            <a:avLst/>
          </a:prstGeom>
          <a:noFill/>
        </p:spPr>
        <p:txBody>
          <a:bodyPr wrap="none" rtlCol="0">
            <a:spAutoFit/>
          </a:bodyPr>
          <a:lstStyle/>
          <a:p>
            <a:r>
              <a:rPr lang="es-ES" sz="3200" dirty="0">
                <a:solidFill>
                  <a:schemeClr val="bg1"/>
                </a:solidFill>
              </a:rPr>
              <a:t>Tablero Kanban</a:t>
            </a:r>
            <a:endParaRPr lang="es-ES" sz="3200" dirty="0"/>
          </a:p>
        </p:txBody>
      </p:sp>
      <p:sp>
        <p:nvSpPr>
          <p:cNvPr id="6" name="CuadroTexto 5">
            <a:extLst>
              <a:ext uri="{FF2B5EF4-FFF2-40B4-BE49-F238E27FC236}">
                <a16:creationId xmlns:a16="http://schemas.microsoft.com/office/drawing/2014/main" id="{20F3C137-50A6-4963-9286-ABA0F4C56225}"/>
              </a:ext>
            </a:extLst>
          </p:cNvPr>
          <p:cNvSpPr txBox="1"/>
          <p:nvPr/>
        </p:nvSpPr>
        <p:spPr>
          <a:xfrm>
            <a:off x="3685521" y="4662780"/>
            <a:ext cx="2040943" cy="369332"/>
          </a:xfrm>
          <a:prstGeom prst="rect">
            <a:avLst/>
          </a:prstGeom>
          <a:noFill/>
        </p:spPr>
        <p:txBody>
          <a:bodyPr wrap="none" rtlCol="0">
            <a:spAutoFit/>
          </a:bodyPr>
          <a:lstStyle/>
          <a:p>
            <a:r>
              <a:rPr lang="es-ES" dirty="0"/>
              <a:t>Más de 300 tareas</a:t>
            </a:r>
            <a:endParaRPr lang="es-CO" dirty="0"/>
          </a:p>
        </p:txBody>
      </p:sp>
    </p:spTree>
    <p:extLst>
      <p:ext uri="{BB962C8B-B14F-4D97-AF65-F5344CB8AC3E}">
        <p14:creationId xmlns:p14="http://schemas.microsoft.com/office/powerpoint/2010/main" val="39466957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3"/>
          <a:stretch>
            <a:fillRect/>
          </a:stretch>
        </p:blipFill>
        <p:spPr>
          <a:xfrm rot="19841642">
            <a:off x="2729444" y="1775256"/>
            <a:ext cx="3518009" cy="2532452"/>
          </a:xfrm>
          <a:prstGeom prst="rect">
            <a:avLst/>
          </a:prstGeom>
        </p:spPr>
      </p:pic>
      <p:pic>
        <p:nvPicPr>
          <p:cNvPr id="2049" name="Imagen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26657">
            <a:off x="540392" y="1610006"/>
            <a:ext cx="2721842" cy="24307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n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69851">
            <a:off x="5631851" y="1719987"/>
            <a:ext cx="3184866" cy="221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Imagen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7100" y="2770798"/>
            <a:ext cx="2790919" cy="20169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n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28206">
            <a:off x="5007688" y="2629247"/>
            <a:ext cx="2532280" cy="22445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p:cNvSpPr>
            <a:spLocks noChangeArrowheads="1"/>
          </p:cNvSpPr>
          <p:nvPr/>
        </p:nvSpPr>
        <p:spPr bwMode="auto">
          <a:xfrm>
            <a:off x="-276447" y="61912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8" name="CuadroTexto 17">
            <a:extLst>
              <a:ext uri="{FF2B5EF4-FFF2-40B4-BE49-F238E27FC236}">
                <a16:creationId xmlns:a16="http://schemas.microsoft.com/office/drawing/2014/main" id="{D4212B45-3388-467F-95EC-B924C18D289A}"/>
              </a:ext>
            </a:extLst>
          </p:cNvPr>
          <p:cNvSpPr txBox="1"/>
          <p:nvPr/>
        </p:nvSpPr>
        <p:spPr>
          <a:xfrm>
            <a:off x="2334781" y="256687"/>
            <a:ext cx="5184624" cy="584775"/>
          </a:xfrm>
          <a:prstGeom prst="rect">
            <a:avLst/>
          </a:prstGeom>
          <a:noFill/>
        </p:spPr>
        <p:txBody>
          <a:bodyPr wrap="none" rtlCol="0">
            <a:spAutoFit/>
          </a:bodyPr>
          <a:lstStyle/>
          <a:p>
            <a:r>
              <a:rPr lang="es-ES" sz="3200" dirty="0">
                <a:solidFill>
                  <a:schemeClr val="bg1"/>
                </a:solidFill>
              </a:rPr>
              <a:t>Legislación </a:t>
            </a:r>
            <a:r>
              <a:rPr lang="es-CO" sz="3200" dirty="0">
                <a:solidFill>
                  <a:schemeClr val="bg1"/>
                </a:solidFill>
              </a:rPr>
              <a:t>Historias Clínicas</a:t>
            </a:r>
            <a:endParaRPr lang="es-ES" sz="3200" dirty="0">
              <a:solidFill>
                <a:schemeClr val="bg1"/>
              </a:solidFill>
            </a:endParaRPr>
          </a:p>
        </p:txBody>
      </p:sp>
      <p:pic>
        <p:nvPicPr>
          <p:cNvPr id="19" name="Picture 15">
            <a:extLst>
              <a:ext uri="{FF2B5EF4-FFF2-40B4-BE49-F238E27FC236}">
                <a16:creationId xmlns:a16="http://schemas.microsoft.com/office/drawing/2014/main" id="{1409125A-B58A-417C-9042-E0D6EC906ACD}"/>
              </a:ext>
            </a:extLst>
          </p:cNvPr>
          <p:cNvPicPr>
            <a:picLocks noChangeAspect="1"/>
          </p:cNvPicPr>
          <p:nvPr/>
        </p:nvPicPr>
        <p:blipFill>
          <a:blip r:embed="rId8"/>
          <a:srcRect/>
          <a:stretch>
            <a:fillRect/>
          </a:stretch>
        </p:blipFill>
        <p:spPr>
          <a:xfrm>
            <a:off x="1726" y="-44651"/>
            <a:ext cx="2069516" cy="1187452"/>
          </a:xfrm>
          <a:prstGeom prst="rect">
            <a:avLst/>
          </a:prstGeom>
        </p:spPr>
      </p:pic>
      <p:grpSp>
        <p:nvGrpSpPr>
          <p:cNvPr id="21" name="Grupo 20">
            <a:extLst>
              <a:ext uri="{FF2B5EF4-FFF2-40B4-BE49-F238E27FC236}">
                <a16:creationId xmlns:a16="http://schemas.microsoft.com/office/drawing/2014/main" id="{D5288566-486F-4631-ACEB-4342CD67FB33}"/>
              </a:ext>
            </a:extLst>
          </p:cNvPr>
          <p:cNvGrpSpPr/>
          <p:nvPr/>
        </p:nvGrpSpPr>
        <p:grpSpPr>
          <a:xfrm>
            <a:off x="7175337" y="4319439"/>
            <a:ext cx="1783761" cy="750872"/>
            <a:chOff x="7175337" y="4319439"/>
            <a:chExt cx="1783761" cy="750872"/>
          </a:xfrm>
        </p:grpSpPr>
        <p:pic>
          <p:nvPicPr>
            <p:cNvPr id="22" name="Imagen 21" descr="Logotipo, nombre de la empresa&#10;&#10;Descripción generada automáticamente">
              <a:extLst>
                <a:ext uri="{FF2B5EF4-FFF2-40B4-BE49-F238E27FC236}">
                  <a16:creationId xmlns:a16="http://schemas.microsoft.com/office/drawing/2014/main" id="{F57EB6D0-328F-4DC8-A59E-281B3AF233AD}"/>
                </a:ext>
              </a:extLst>
            </p:cNvPr>
            <p:cNvPicPr>
              <a:picLocks noChangeAspect="1"/>
            </p:cNvPicPr>
            <p:nvPr/>
          </p:nvPicPr>
          <p:blipFill rotWithShape="1">
            <a:blip r:embed="rId9"/>
            <a:srcRect l="26672" t="4209" r="30847" b="38370"/>
            <a:stretch/>
          </p:blipFill>
          <p:spPr>
            <a:xfrm>
              <a:off x="8223116" y="4319439"/>
              <a:ext cx="735982" cy="750872"/>
            </a:xfrm>
            <a:prstGeom prst="rect">
              <a:avLst/>
            </a:prstGeom>
          </p:spPr>
        </p:pic>
        <p:sp>
          <p:nvSpPr>
            <p:cNvPr id="23" name="CuadroTexto 22">
              <a:extLst>
                <a:ext uri="{FF2B5EF4-FFF2-40B4-BE49-F238E27FC236}">
                  <a16:creationId xmlns:a16="http://schemas.microsoft.com/office/drawing/2014/main" id="{B093350F-5A31-47FA-9CCF-0FDA821A5D46}"/>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40144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rma libre 11"/>
          <p:cNvSpPr/>
          <p:nvPr/>
        </p:nvSpPr>
        <p:spPr>
          <a:xfrm>
            <a:off x="928048" y="2183637"/>
            <a:ext cx="4732673" cy="2429071"/>
          </a:xfrm>
          <a:custGeom>
            <a:avLst/>
            <a:gdLst>
              <a:gd name="connsiteX0" fmla="*/ 0 w 2030015"/>
              <a:gd name="connsiteY0" fmla="*/ 0 h 1218009"/>
              <a:gd name="connsiteX1" fmla="*/ 2030015 w 2030015"/>
              <a:gd name="connsiteY1" fmla="*/ 0 h 1218009"/>
              <a:gd name="connsiteX2" fmla="*/ 2030015 w 2030015"/>
              <a:gd name="connsiteY2" fmla="*/ 1218009 h 1218009"/>
              <a:gd name="connsiteX3" fmla="*/ 0 w 2030015"/>
              <a:gd name="connsiteY3" fmla="*/ 1218009 h 1218009"/>
              <a:gd name="connsiteX4" fmla="*/ 0 w 2030015"/>
              <a:gd name="connsiteY4" fmla="*/ 0 h 12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1218009">
                <a:moveTo>
                  <a:pt x="0" y="0"/>
                </a:moveTo>
                <a:lnTo>
                  <a:pt x="2030015" y="0"/>
                </a:lnTo>
                <a:lnTo>
                  <a:pt x="2030015" y="1218009"/>
                </a:lnTo>
                <a:lnTo>
                  <a:pt x="0" y="1218009"/>
                </a:lnTo>
                <a:lnTo>
                  <a:pt x="0" y="0"/>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endParaRPr lang="es-CO" sz="4700" kern="1200" dirty="0"/>
          </a:p>
        </p:txBody>
      </p:sp>
      <p:sp>
        <p:nvSpPr>
          <p:cNvPr id="2" name="CuadroTexto 1">
            <a:extLst>
              <a:ext uri="{FF2B5EF4-FFF2-40B4-BE49-F238E27FC236}">
                <a16:creationId xmlns:a16="http://schemas.microsoft.com/office/drawing/2014/main" id="{1A955DC9-9DB4-417C-BD73-0AC05CCA654E}"/>
              </a:ext>
            </a:extLst>
          </p:cNvPr>
          <p:cNvSpPr txBox="1"/>
          <p:nvPr/>
        </p:nvSpPr>
        <p:spPr>
          <a:xfrm>
            <a:off x="2334781" y="256687"/>
            <a:ext cx="4196213" cy="584775"/>
          </a:xfrm>
          <a:prstGeom prst="rect">
            <a:avLst/>
          </a:prstGeom>
          <a:noFill/>
        </p:spPr>
        <p:txBody>
          <a:bodyPr wrap="none" rtlCol="0">
            <a:spAutoFit/>
          </a:bodyPr>
          <a:lstStyle/>
          <a:p>
            <a:r>
              <a:rPr lang="es-ES" sz="3200" dirty="0">
                <a:solidFill>
                  <a:schemeClr val="bg1"/>
                </a:solidFill>
              </a:rPr>
              <a:t>Legislación </a:t>
            </a:r>
            <a:r>
              <a:rPr lang="es-CO" sz="3200" dirty="0">
                <a:solidFill>
                  <a:schemeClr val="bg1"/>
                </a:solidFill>
              </a:rPr>
              <a:t>Habeas Data</a:t>
            </a:r>
            <a:endParaRPr lang="es-ES" sz="3200" dirty="0">
              <a:solidFill>
                <a:schemeClr val="bg1"/>
              </a:solidFill>
            </a:endParaRPr>
          </a:p>
        </p:txBody>
      </p:sp>
      <p:pic>
        <p:nvPicPr>
          <p:cNvPr id="3" name="Picture 15">
            <a:extLst>
              <a:ext uri="{FF2B5EF4-FFF2-40B4-BE49-F238E27FC236}">
                <a16:creationId xmlns:a16="http://schemas.microsoft.com/office/drawing/2014/main" id="{094A7A79-19E4-47E2-B851-F46BD862F192}"/>
              </a:ext>
            </a:extLst>
          </p:cNvPr>
          <p:cNvPicPr>
            <a:picLocks noChangeAspect="1"/>
          </p:cNvPicPr>
          <p:nvPr/>
        </p:nvPicPr>
        <p:blipFill>
          <a:blip r:embed="rId3"/>
          <a:srcRect/>
          <a:stretch>
            <a:fillRect/>
          </a:stretch>
        </p:blipFill>
        <p:spPr>
          <a:xfrm>
            <a:off x="1726" y="-44651"/>
            <a:ext cx="2069516" cy="1187452"/>
          </a:xfrm>
          <a:prstGeom prst="rect">
            <a:avLst/>
          </a:prstGeom>
        </p:spPr>
      </p:pic>
      <p:grpSp>
        <p:nvGrpSpPr>
          <p:cNvPr id="8" name="Grupo 7">
            <a:extLst>
              <a:ext uri="{FF2B5EF4-FFF2-40B4-BE49-F238E27FC236}">
                <a16:creationId xmlns:a16="http://schemas.microsoft.com/office/drawing/2014/main" id="{5E56D773-61A0-4A13-A8A2-FEAEE53BC66B}"/>
              </a:ext>
            </a:extLst>
          </p:cNvPr>
          <p:cNvGrpSpPr/>
          <p:nvPr/>
        </p:nvGrpSpPr>
        <p:grpSpPr>
          <a:xfrm>
            <a:off x="7175337" y="4319439"/>
            <a:ext cx="1783761" cy="750872"/>
            <a:chOff x="7175337" y="4319439"/>
            <a:chExt cx="1783761" cy="750872"/>
          </a:xfrm>
        </p:grpSpPr>
        <p:pic>
          <p:nvPicPr>
            <p:cNvPr id="9" name="Imagen 8" descr="Logotipo, nombre de la empresa&#10;&#10;Descripción generada automáticamente">
              <a:extLst>
                <a:ext uri="{FF2B5EF4-FFF2-40B4-BE49-F238E27FC236}">
                  <a16:creationId xmlns:a16="http://schemas.microsoft.com/office/drawing/2014/main" id="{827BB1DB-85F7-4146-8CF3-27464D94CB86}"/>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10" name="CuadroTexto 9">
              <a:extLst>
                <a:ext uri="{FF2B5EF4-FFF2-40B4-BE49-F238E27FC236}">
                  <a16:creationId xmlns:a16="http://schemas.microsoft.com/office/drawing/2014/main" id="{F83B5E18-1924-4458-979B-3E388985DCF2}"/>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097" y="2240323"/>
            <a:ext cx="2649458" cy="1725264"/>
          </a:xfrm>
          <a:prstGeom prst="rect">
            <a:avLst/>
          </a:prstGeom>
        </p:spPr>
      </p:pic>
      <p:sp>
        <p:nvSpPr>
          <p:cNvPr id="11" name="Forma libre 10"/>
          <p:cNvSpPr/>
          <p:nvPr/>
        </p:nvSpPr>
        <p:spPr>
          <a:xfrm>
            <a:off x="483521" y="1693319"/>
            <a:ext cx="4129421" cy="2171852"/>
          </a:xfrm>
          <a:custGeom>
            <a:avLst/>
            <a:gdLst>
              <a:gd name="connsiteX0" fmla="*/ 0 w 2030015"/>
              <a:gd name="connsiteY0" fmla="*/ 0 h 1218009"/>
              <a:gd name="connsiteX1" fmla="*/ 2030015 w 2030015"/>
              <a:gd name="connsiteY1" fmla="*/ 0 h 1218009"/>
              <a:gd name="connsiteX2" fmla="*/ 2030015 w 2030015"/>
              <a:gd name="connsiteY2" fmla="*/ 1218009 h 1218009"/>
              <a:gd name="connsiteX3" fmla="*/ 0 w 2030015"/>
              <a:gd name="connsiteY3" fmla="*/ 1218009 h 1218009"/>
              <a:gd name="connsiteX4" fmla="*/ 0 w 2030015"/>
              <a:gd name="connsiteY4" fmla="*/ 0 h 12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1218009">
                <a:moveTo>
                  <a:pt x="0" y="0"/>
                </a:moveTo>
                <a:lnTo>
                  <a:pt x="2030015" y="0"/>
                </a:lnTo>
                <a:lnTo>
                  <a:pt x="2030015" y="1218009"/>
                </a:lnTo>
                <a:lnTo>
                  <a:pt x="0" y="1218009"/>
                </a:lnTo>
                <a:lnTo>
                  <a:pt x="0" y="0"/>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endParaRPr lang="es-CO" sz="4700" kern="1200" dirty="0"/>
          </a:p>
        </p:txBody>
      </p:sp>
      <p:sp>
        <p:nvSpPr>
          <p:cNvPr id="5" name="CuadroTexto 4">
            <a:extLst>
              <a:ext uri="{FF2B5EF4-FFF2-40B4-BE49-F238E27FC236}">
                <a16:creationId xmlns:a16="http://schemas.microsoft.com/office/drawing/2014/main" id="{2453C32A-5040-499D-A385-89A3B717CCE3}"/>
              </a:ext>
            </a:extLst>
          </p:cNvPr>
          <p:cNvSpPr txBox="1"/>
          <p:nvPr/>
        </p:nvSpPr>
        <p:spPr>
          <a:xfrm>
            <a:off x="1023582" y="2368428"/>
            <a:ext cx="4387549" cy="187051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07000"/>
              </a:lnSpc>
              <a:spcAft>
                <a:spcPts val="800"/>
              </a:spcAft>
            </a:pPr>
            <a:r>
              <a:rPr lang="es-CO" sz="1800" dirty="0">
                <a:effectLst/>
                <a:latin typeface="Calibri" panose="020F0502020204030204" pitchFamily="34" charset="0"/>
                <a:ea typeface="Calibri" panose="020F0502020204030204" pitchFamily="34" charset="0"/>
              </a:rPr>
              <a:t>Constitución Política de Colombia - Acto Legislativo 2 de 2003 Congreso de la República - Articulo 15 Derecho Al Buen Nombre Y Habeas Data - Derecho a su intimidad personal y familiar y a su buen nombre</a:t>
            </a:r>
          </a:p>
        </p:txBody>
      </p:sp>
    </p:spTree>
    <p:extLst>
      <p:ext uri="{BB962C8B-B14F-4D97-AF65-F5344CB8AC3E}">
        <p14:creationId xmlns:p14="http://schemas.microsoft.com/office/powerpoint/2010/main" val="3932040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820" y="1445054"/>
            <a:ext cx="4436335" cy="3454845"/>
          </a:xfrm>
          <a:prstGeom prst="rect">
            <a:avLst/>
          </a:prstGeom>
        </p:spPr>
      </p:pic>
      <p:sp>
        <p:nvSpPr>
          <p:cNvPr id="2" name="CuadroTexto 1">
            <a:extLst>
              <a:ext uri="{FF2B5EF4-FFF2-40B4-BE49-F238E27FC236}">
                <a16:creationId xmlns:a16="http://schemas.microsoft.com/office/drawing/2014/main" id="{F46AB07F-2C1A-4B72-9007-5FA4056F4DC6}"/>
              </a:ext>
            </a:extLst>
          </p:cNvPr>
          <p:cNvSpPr txBox="1"/>
          <p:nvPr/>
        </p:nvSpPr>
        <p:spPr>
          <a:xfrm>
            <a:off x="2334781" y="256687"/>
            <a:ext cx="4030078" cy="1077218"/>
          </a:xfrm>
          <a:prstGeom prst="rect">
            <a:avLst/>
          </a:prstGeom>
          <a:noFill/>
        </p:spPr>
        <p:txBody>
          <a:bodyPr wrap="none" rtlCol="0">
            <a:spAutoFit/>
          </a:bodyPr>
          <a:lstStyle/>
          <a:p>
            <a:r>
              <a:rPr lang="es-ES" sz="3200" dirty="0">
                <a:solidFill>
                  <a:schemeClr val="bg1"/>
                </a:solidFill>
              </a:rPr>
              <a:t>Legislación </a:t>
            </a:r>
            <a:r>
              <a:rPr lang="es-CO" sz="3200" dirty="0">
                <a:solidFill>
                  <a:schemeClr val="bg1"/>
                </a:solidFill>
              </a:rPr>
              <a:t>Facturación</a:t>
            </a:r>
          </a:p>
          <a:p>
            <a:endParaRPr lang="es-ES" sz="3200" dirty="0">
              <a:solidFill>
                <a:schemeClr val="bg1"/>
              </a:solidFill>
            </a:endParaRPr>
          </a:p>
        </p:txBody>
      </p:sp>
      <p:pic>
        <p:nvPicPr>
          <p:cNvPr id="3" name="Picture 15">
            <a:extLst>
              <a:ext uri="{FF2B5EF4-FFF2-40B4-BE49-F238E27FC236}">
                <a16:creationId xmlns:a16="http://schemas.microsoft.com/office/drawing/2014/main" id="{3D1F3839-06DE-4A7F-B527-C551C716FB0C}"/>
              </a:ext>
            </a:extLst>
          </p:cNvPr>
          <p:cNvPicPr>
            <a:picLocks noChangeAspect="1"/>
          </p:cNvPicPr>
          <p:nvPr/>
        </p:nvPicPr>
        <p:blipFill>
          <a:blip r:embed="rId4"/>
          <a:srcRect/>
          <a:stretch>
            <a:fillRect/>
          </a:stretch>
        </p:blipFill>
        <p:spPr>
          <a:xfrm>
            <a:off x="1726" y="-44651"/>
            <a:ext cx="2069516" cy="1187452"/>
          </a:xfrm>
          <a:prstGeom prst="rect">
            <a:avLst/>
          </a:prstGeom>
        </p:spPr>
      </p:pic>
      <p:sp>
        <p:nvSpPr>
          <p:cNvPr id="5" name="CuadroTexto 4">
            <a:extLst>
              <a:ext uri="{FF2B5EF4-FFF2-40B4-BE49-F238E27FC236}">
                <a16:creationId xmlns:a16="http://schemas.microsoft.com/office/drawing/2014/main" id="{988883A3-C64A-499E-9511-404E60CCB420}"/>
              </a:ext>
            </a:extLst>
          </p:cNvPr>
          <p:cNvSpPr txBox="1"/>
          <p:nvPr/>
        </p:nvSpPr>
        <p:spPr>
          <a:xfrm>
            <a:off x="846161" y="2282809"/>
            <a:ext cx="5281684" cy="1779333"/>
          </a:xfrm>
          <a:prstGeom prst="rect">
            <a:avLst/>
          </a:prstGeom>
          <a:noFill/>
        </p:spPr>
        <p:txBody>
          <a:bodyPr wrap="square">
            <a:spAutoFit/>
          </a:bodyPr>
          <a:lstStyle/>
          <a:p>
            <a:pPr algn="just">
              <a:lnSpc>
                <a:spcPct val="107000"/>
              </a:lnSpc>
              <a:spcAft>
                <a:spcPts val="800"/>
              </a:spcAft>
            </a:pPr>
            <a:r>
              <a:rPr lang="es-CO" sz="1800" dirty="0">
                <a:effectLst/>
                <a:latin typeface="Calibri" panose="020F0502020204030204" pitchFamily="34" charset="0"/>
                <a:ea typeface="Calibri" panose="020F0502020204030204" pitchFamily="34" charset="0"/>
              </a:rPr>
              <a:t>Ministerio De Salud Y Protección Social - Resolución 0084 De 2021 - Facturación Electrónica</a:t>
            </a:r>
          </a:p>
          <a:p>
            <a:pPr algn="just">
              <a:lnSpc>
                <a:spcPct val="107000"/>
              </a:lnSpc>
              <a:spcAft>
                <a:spcPts val="800"/>
              </a:spcAft>
            </a:pPr>
            <a:r>
              <a:rPr lang="es-CO" sz="1800" dirty="0">
                <a:effectLst/>
                <a:latin typeface="Calibri" panose="020F0502020204030204" pitchFamily="34" charset="0"/>
                <a:ea typeface="Calibri" panose="020F0502020204030204" pitchFamily="34" charset="0"/>
              </a:rPr>
              <a:t>DIAN - Resolución 0042 de 2020 Extensión Min Salud</a:t>
            </a:r>
          </a:p>
          <a:p>
            <a:pPr algn="just">
              <a:lnSpc>
                <a:spcPct val="107000"/>
              </a:lnSpc>
              <a:spcAft>
                <a:spcPts val="800"/>
              </a:spcAft>
            </a:pPr>
            <a:r>
              <a:rPr lang="es-CO" sz="1800" dirty="0">
                <a:effectLst/>
                <a:latin typeface="Calibri" panose="020F0502020204030204" pitchFamily="34" charset="0"/>
                <a:ea typeface="Calibri" panose="020F0502020204030204" pitchFamily="34" charset="0"/>
              </a:rPr>
              <a:t>Estatuto Tributario Nacional Art. 476. Servicios excluidos del impuesto sobre las ventas.</a:t>
            </a:r>
          </a:p>
        </p:txBody>
      </p:sp>
      <p:grpSp>
        <p:nvGrpSpPr>
          <p:cNvPr id="8" name="Grupo 7">
            <a:extLst>
              <a:ext uri="{FF2B5EF4-FFF2-40B4-BE49-F238E27FC236}">
                <a16:creationId xmlns:a16="http://schemas.microsoft.com/office/drawing/2014/main" id="{D5288566-486F-4631-ACEB-4342CD67FB33}"/>
              </a:ext>
            </a:extLst>
          </p:cNvPr>
          <p:cNvGrpSpPr/>
          <p:nvPr/>
        </p:nvGrpSpPr>
        <p:grpSpPr>
          <a:xfrm>
            <a:off x="7175337" y="4319439"/>
            <a:ext cx="1783761" cy="750872"/>
            <a:chOff x="7175337" y="4319439"/>
            <a:chExt cx="1783761" cy="750872"/>
          </a:xfrm>
        </p:grpSpPr>
        <p:pic>
          <p:nvPicPr>
            <p:cNvPr id="9" name="Imagen 8" descr="Logotipo, nombre de la empresa&#10;&#10;Descripción generada automáticamente">
              <a:extLst>
                <a:ext uri="{FF2B5EF4-FFF2-40B4-BE49-F238E27FC236}">
                  <a16:creationId xmlns:a16="http://schemas.microsoft.com/office/drawing/2014/main" id="{F57EB6D0-328F-4DC8-A59E-281B3AF233AD}"/>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10" name="CuadroTexto 9">
              <a:extLst>
                <a:ext uri="{FF2B5EF4-FFF2-40B4-BE49-F238E27FC236}">
                  <a16:creationId xmlns:a16="http://schemas.microsoft.com/office/drawing/2014/main" id="{B093350F-5A31-47FA-9CCF-0FDA821A5D46}"/>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1616245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Logotipo&#10;&#10;Descripción generada automáticamente">
            <a:extLst>
              <a:ext uri="{FF2B5EF4-FFF2-40B4-BE49-F238E27FC236}">
                <a16:creationId xmlns:a16="http://schemas.microsoft.com/office/drawing/2014/main" id="{9892D386-3483-41DF-AA68-B12F861CCA3A}"/>
              </a:ext>
            </a:extLst>
          </p:cNvPr>
          <p:cNvPicPr>
            <a:picLocks noChangeAspect="1"/>
          </p:cNvPicPr>
          <p:nvPr/>
        </p:nvPicPr>
        <p:blipFill>
          <a:blip r:embed="rId3"/>
          <a:stretch>
            <a:fillRect/>
          </a:stretch>
        </p:blipFill>
        <p:spPr>
          <a:xfrm>
            <a:off x="526054" y="1772404"/>
            <a:ext cx="2787139" cy="1598692"/>
          </a:xfrm>
          <a:prstGeom prst="rect">
            <a:avLst/>
          </a:prstGeom>
        </p:spPr>
      </p:pic>
      <p:sp>
        <p:nvSpPr>
          <p:cNvPr id="3" name="CuadroTexto 2">
            <a:extLst>
              <a:ext uri="{FF2B5EF4-FFF2-40B4-BE49-F238E27FC236}">
                <a16:creationId xmlns:a16="http://schemas.microsoft.com/office/drawing/2014/main" id="{9DDD550E-7CAA-457B-A1FD-E8D652D1926B}"/>
              </a:ext>
            </a:extLst>
          </p:cNvPr>
          <p:cNvSpPr txBox="1"/>
          <p:nvPr/>
        </p:nvSpPr>
        <p:spPr>
          <a:xfrm>
            <a:off x="3953812" y="2364251"/>
            <a:ext cx="1151277" cy="707886"/>
          </a:xfrm>
          <a:prstGeom prst="rect">
            <a:avLst/>
          </a:prstGeom>
          <a:noFill/>
        </p:spPr>
        <p:txBody>
          <a:bodyPr wrap="none" rtlCol="0">
            <a:spAutoFit/>
          </a:bodyPr>
          <a:lstStyle/>
          <a:p>
            <a:r>
              <a:rPr lang="es-ES" sz="2000" dirty="0">
                <a:solidFill>
                  <a:srgbClr val="3333FF"/>
                </a:solidFill>
                <a:latin typeface="Edwardian Script ITC" panose="030303020407070D0804" pitchFamily="66" charset="0"/>
              </a:rPr>
              <a:t>Desarrollado</a:t>
            </a:r>
            <a:endParaRPr lang="es-ES" dirty="0">
              <a:solidFill>
                <a:srgbClr val="3333FF"/>
              </a:solidFill>
              <a:latin typeface="Edwardian Script ITC" panose="030303020407070D0804" pitchFamily="66" charset="0"/>
            </a:endParaRPr>
          </a:p>
          <a:p>
            <a:pPr algn="ctr"/>
            <a:r>
              <a:rPr lang="es-ES" sz="2000" dirty="0">
                <a:solidFill>
                  <a:srgbClr val="3333FF"/>
                </a:solidFill>
                <a:latin typeface="Edwardian Script ITC" panose="030303020407070D0804" pitchFamily="66" charset="0"/>
              </a:rPr>
              <a:t>por</a:t>
            </a:r>
            <a:endParaRPr lang="es-CO" sz="1100" dirty="0">
              <a:solidFill>
                <a:srgbClr val="3333FF"/>
              </a:solidFill>
              <a:latin typeface="Edwardian Script ITC" panose="030303020407070D0804" pitchFamily="66" charset="0"/>
            </a:endParaRPr>
          </a:p>
        </p:txBody>
      </p:sp>
      <p:pic>
        <p:nvPicPr>
          <p:cNvPr id="5" name="Imagen 4">
            <a:extLst>
              <a:ext uri="{FF2B5EF4-FFF2-40B4-BE49-F238E27FC236}">
                <a16:creationId xmlns:a16="http://schemas.microsoft.com/office/drawing/2014/main" id="{250381C5-B926-4023-AA01-657C3FA958B6}"/>
              </a:ext>
            </a:extLst>
          </p:cNvPr>
          <p:cNvPicPr>
            <a:picLocks noChangeAspect="1"/>
          </p:cNvPicPr>
          <p:nvPr/>
        </p:nvPicPr>
        <p:blipFill>
          <a:blip r:embed="rId4"/>
          <a:stretch>
            <a:fillRect/>
          </a:stretch>
        </p:blipFill>
        <p:spPr>
          <a:xfrm>
            <a:off x="5745708" y="1608432"/>
            <a:ext cx="2523728" cy="2157971"/>
          </a:xfrm>
          <a:prstGeom prst="rect">
            <a:avLst/>
          </a:prstGeom>
        </p:spPr>
      </p:pic>
    </p:spTree>
    <p:extLst>
      <p:ext uri="{BB962C8B-B14F-4D97-AF65-F5344CB8AC3E}">
        <p14:creationId xmlns:p14="http://schemas.microsoft.com/office/powerpoint/2010/main" val="112672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864D21D-A436-4823-AC32-B5860FD03DC3}"/>
              </a:ext>
            </a:extLst>
          </p:cNvPr>
          <p:cNvSpPr txBox="1"/>
          <p:nvPr/>
        </p:nvSpPr>
        <p:spPr>
          <a:xfrm>
            <a:off x="3694972" y="278050"/>
            <a:ext cx="184731" cy="584775"/>
          </a:xfrm>
          <a:prstGeom prst="rect">
            <a:avLst/>
          </a:prstGeom>
          <a:noFill/>
        </p:spPr>
        <p:txBody>
          <a:bodyPr wrap="none" rtlCol="0">
            <a:spAutoFit/>
          </a:bodyPr>
          <a:lstStyle/>
          <a:p>
            <a:endParaRPr lang="es-ES" sz="3200" dirty="0"/>
          </a:p>
        </p:txBody>
      </p:sp>
      <p:pic>
        <p:nvPicPr>
          <p:cNvPr id="3" name="Picture 15">
            <a:extLst>
              <a:ext uri="{FF2B5EF4-FFF2-40B4-BE49-F238E27FC236}">
                <a16:creationId xmlns:a16="http://schemas.microsoft.com/office/drawing/2014/main" id="{AA685FD5-C9AD-4F1A-A6BD-7A8EB16E6D6B}"/>
              </a:ext>
            </a:extLst>
          </p:cNvPr>
          <p:cNvPicPr>
            <a:picLocks noChangeAspect="1"/>
          </p:cNvPicPr>
          <p:nvPr/>
        </p:nvPicPr>
        <p:blipFill>
          <a:blip r:embed="rId3"/>
          <a:srcRect/>
          <a:stretch>
            <a:fillRect/>
          </a:stretch>
        </p:blipFill>
        <p:spPr>
          <a:xfrm>
            <a:off x="1724" y="-44651"/>
            <a:ext cx="2069516" cy="1187452"/>
          </a:xfrm>
          <a:prstGeom prst="rect">
            <a:avLst/>
          </a:prstGeom>
        </p:spPr>
      </p:pic>
      <p:pic>
        <p:nvPicPr>
          <p:cNvPr id="5" name="Imagen 4">
            <a:extLst>
              <a:ext uri="{FF2B5EF4-FFF2-40B4-BE49-F238E27FC236}">
                <a16:creationId xmlns:a16="http://schemas.microsoft.com/office/drawing/2014/main" id="{81CF8E9D-DF3B-4C7F-8FD8-9614FFC53544}"/>
              </a:ext>
            </a:extLst>
          </p:cNvPr>
          <p:cNvPicPr>
            <a:picLocks noChangeAspect="1"/>
          </p:cNvPicPr>
          <p:nvPr/>
        </p:nvPicPr>
        <p:blipFill rotWithShape="1">
          <a:blip r:embed="rId4"/>
          <a:srcRect l="25813" t="3396" r="28081" b="38044"/>
          <a:stretch/>
        </p:blipFill>
        <p:spPr>
          <a:xfrm>
            <a:off x="1354851" y="1882588"/>
            <a:ext cx="2524852" cy="2420471"/>
          </a:xfrm>
          <a:prstGeom prst="rect">
            <a:avLst/>
          </a:prstGeom>
        </p:spPr>
      </p:pic>
      <p:sp>
        <p:nvSpPr>
          <p:cNvPr id="6" name="CuadroTexto 5">
            <a:extLst>
              <a:ext uri="{FF2B5EF4-FFF2-40B4-BE49-F238E27FC236}">
                <a16:creationId xmlns:a16="http://schemas.microsoft.com/office/drawing/2014/main" id="{2335A06A-31DA-474E-B467-FC3DE4AB2782}"/>
              </a:ext>
            </a:extLst>
          </p:cNvPr>
          <p:cNvSpPr txBox="1"/>
          <p:nvPr/>
        </p:nvSpPr>
        <p:spPr>
          <a:xfrm>
            <a:off x="4047824" y="2506695"/>
            <a:ext cx="3756349" cy="1323439"/>
          </a:xfrm>
          <a:prstGeom prst="rect">
            <a:avLst/>
          </a:prstGeom>
          <a:noFill/>
        </p:spPr>
        <p:txBody>
          <a:bodyPr wrap="none" rtlCol="0">
            <a:spAutoFit/>
          </a:bodyPr>
          <a:lstStyle/>
          <a:p>
            <a:pPr algn="ctr"/>
            <a:r>
              <a:rPr lang="es-ES" sz="4000" dirty="0">
                <a:solidFill>
                  <a:srgbClr val="0033CC"/>
                </a:solidFill>
              </a:rPr>
              <a:t>Veamos un poco</a:t>
            </a:r>
          </a:p>
          <a:p>
            <a:pPr algn="ctr"/>
            <a:r>
              <a:rPr lang="es-ES" sz="4000" dirty="0">
                <a:solidFill>
                  <a:srgbClr val="0033CC"/>
                </a:solidFill>
              </a:rPr>
              <a:t>de Teoría</a:t>
            </a:r>
          </a:p>
        </p:txBody>
      </p:sp>
    </p:spTree>
    <p:extLst>
      <p:ext uri="{BB962C8B-B14F-4D97-AF65-F5344CB8AC3E}">
        <p14:creationId xmlns:p14="http://schemas.microsoft.com/office/powerpoint/2010/main" val="1179152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7048B9E-896D-2F82-1215-550D41743F61}"/>
              </a:ext>
            </a:extLst>
          </p:cNvPr>
          <p:cNvSpPr txBox="1"/>
          <p:nvPr/>
        </p:nvSpPr>
        <p:spPr>
          <a:xfrm>
            <a:off x="3229933" y="344305"/>
            <a:ext cx="2897973" cy="584775"/>
          </a:xfrm>
          <a:prstGeom prst="rect">
            <a:avLst/>
          </a:prstGeom>
          <a:noFill/>
        </p:spPr>
        <p:txBody>
          <a:bodyPr wrap="none" rtlCol="0">
            <a:spAutoFit/>
          </a:bodyPr>
          <a:lstStyle/>
          <a:p>
            <a:r>
              <a:rPr lang="es-ES" sz="3200" dirty="0">
                <a:solidFill>
                  <a:schemeClr val="bg1"/>
                </a:solidFill>
              </a:rPr>
              <a:t>Servicios - </a:t>
            </a:r>
            <a:r>
              <a:rPr lang="es-ES" sz="3200" dirty="0" err="1">
                <a:solidFill>
                  <a:schemeClr val="bg1"/>
                </a:solidFill>
              </a:rPr>
              <a:t>APIs</a:t>
            </a:r>
            <a:r>
              <a:rPr lang="es-ES" sz="3200" dirty="0"/>
              <a:t> </a:t>
            </a:r>
          </a:p>
        </p:txBody>
      </p:sp>
      <p:pic>
        <p:nvPicPr>
          <p:cNvPr id="3" name="Picture 15">
            <a:extLst>
              <a:ext uri="{FF2B5EF4-FFF2-40B4-BE49-F238E27FC236}">
                <a16:creationId xmlns:a16="http://schemas.microsoft.com/office/drawing/2014/main" id="{48D6BA5B-970A-E2C6-99EA-F11534C9AB30}"/>
              </a:ext>
            </a:extLst>
          </p:cNvPr>
          <p:cNvPicPr>
            <a:picLocks noChangeAspect="1"/>
          </p:cNvPicPr>
          <p:nvPr/>
        </p:nvPicPr>
        <p:blipFill>
          <a:blip r:embed="rId3"/>
          <a:srcRect/>
          <a:stretch>
            <a:fillRect/>
          </a:stretch>
        </p:blipFill>
        <p:spPr>
          <a:xfrm>
            <a:off x="1726" y="-44651"/>
            <a:ext cx="2069516" cy="1187452"/>
          </a:xfrm>
          <a:prstGeom prst="rect">
            <a:avLst/>
          </a:prstGeom>
        </p:spPr>
      </p:pic>
      <p:pic>
        <p:nvPicPr>
          <p:cNvPr id="5" name="Imagen 4" descr="Diagrama&#10;&#10;Descripción generada automáticamente">
            <a:extLst>
              <a:ext uri="{FF2B5EF4-FFF2-40B4-BE49-F238E27FC236}">
                <a16:creationId xmlns:a16="http://schemas.microsoft.com/office/drawing/2014/main" id="{EEA5869E-DA36-15DE-DD1E-95948451A97B}"/>
              </a:ext>
            </a:extLst>
          </p:cNvPr>
          <p:cNvPicPr>
            <a:picLocks noChangeAspect="1"/>
          </p:cNvPicPr>
          <p:nvPr/>
        </p:nvPicPr>
        <p:blipFill>
          <a:blip r:embed="rId4"/>
          <a:stretch>
            <a:fillRect/>
          </a:stretch>
        </p:blipFill>
        <p:spPr>
          <a:xfrm>
            <a:off x="1167863" y="1851740"/>
            <a:ext cx="6007474" cy="2572274"/>
          </a:xfrm>
          <a:prstGeom prst="rect">
            <a:avLst/>
          </a:prstGeom>
        </p:spPr>
      </p:pic>
      <p:grpSp>
        <p:nvGrpSpPr>
          <p:cNvPr id="7" name="Grupo 6">
            <a:extLst>
              <a:ext uri="{FF2B5EF4-FFF2-40B4-BE49-F238E27FC236}">
                <a16:creationId xmlns:a16="http://schemas.microsoft.com/office/drawing/2014/main" id="{6D11775E-A4E8-4C82-BE8A-799C8C996C01}"/>
              </a:ext>
            </a:extLst>
          </p:cNvPr>
          <p:cNvGrpSpPr/>
          <p:nvPr/>
        </p:nvGrpSpPr>
        <p:grpSpPr>
          <a:xfrm>
            <a:off x="7175337" y="4319439"/>
            <a:ext cx="1783761" cy="750872"/>
            <a:chOff x="7175337" y="4319439"/>
            <a:chExt cx="1783761" cy="750872"/>
          </a:xfrm>
        </p:grpSpPr>
        <p:pic>
          <p:nvPicPr>
            <p:cNvPr id="8" name="Imagen 7" descr="Logotipo, nombre de la empresa&#10;&#10;Descripción generada automáticamente">
              <a:extLst>
                <a:ext uri="{FF2B5EF4-FFF2-40B4-BE49-F238E27FC236}">
                  <a16:creationId xmlns:a16="http://schemas.microsoft.com/office/drawing/2014/main" id="{D0F2A05F-376D-4FC1-BE44-422FE522D450}"/>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9" name="CuadroTexto 8">
              <a:extLst>
                <a:ext uri="{FF2B5EF4-FFF2-40B4-BE49-F238E27FC236}">
                  <a16:creationId xmlns:a16="http://schemas.microsoft.com/office/drawing/2014/main" id="{7B087FD8-CC0D-4987-A29C-BAB7B365B53E}"/>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10" name="Imagen 9">
            <a:extLst>
              <a:ext uri="{FF2B5EF4-FFF2-40B4-BE49-F238E27FC236}">
                <a16:creationId xmlns:a16="http://schemas.microsoft.com/office/drawing/2014/main" id="{1C259CBB-ACA9-4EB4-B2C6-644EBFC24B6A}"/>
              </a:ext>
            </a:extLst>
          </p:cNvPr>
          <p:cNvPicPr>
            <a:picLocks noChangeAspect="1"/>
          </p:cNvPicPr>
          <p:nvPr/>
        </p:nvPicPr>
        <p:blipFill rotWithShape="1">
          <a:blip r:embed="rId6">
            <a:extLst>
              <a:ext uri="{28A0092B-C50C-407E-A947-70E740481C1C}">
                <a14:useLocalDpi xmlns:a14="http://schemas.microsoft.com/office/drawing/2010/main" val="0"/>
              </a:ext>
            </a:extLst>
          </a:blip>
          <a:srcRect l="7575" t="11774" b="14054"/>
          <a:stretch/>
        </p:blipFill>
        <p:spPr>
          <a:xfrm>
            <a:off x="6832002" y="1205007"/>
            <a:ext cx="2069516" cy="991480"/>
          </a:xfrm>
          <a:prstGeom prst="rect">
            <a:avLst/>
          </a:prstGeom>
        </p:spPr>
      </p:pic>
    </p:spTree>
    <p:extLst>
      <p:ext uri="{BB962C8B-B14F-4D97-AF65-F5344CB8AC3E}">
        <p14:creationId xmlns:p14="http://schemas.microsoft.com/office/powerpoint/2010/main" val="1484157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5">
            <a:extLst>
              <a:ext uri="{FF2B5EF4-FFF2-40B4-BE49-F238E27FC236}">
                <a16:creationId xmlns:a16="http://schemas.microsoft.com/office/drawing/2014/main" id="{0CD1A657-328E-F10A-492F-C2978A1AD90B}"/>
              </a:ext>
            </a:extLst>
          </p:cNvPr>
          <p:cNvPicPr>
            <a:picLocks noChangeAspect="1"/>
          </p:cNvPicPr>
          <p:nvPr/>
        </p:nvPicPr>
        <p:blipFill>
          <a:blip r:embed="rId3"/>
          <a:srcRect/>
          <a:stretch>
            <a:fillRect/>
          </a:stretch>
        </p:blipFill>
        <p:spPr>
          <a:xfrm>
            <a:off x="1725" y="-44651"/>
            <a:ext cx="2069516" cy="1187452"/>
          </a:xfrm>
          <a:prstGeom prst="rect">
            <a:avLst/>
          </a:prstGeom>
        </p:spPr>
      </p:pic>
      <p:grpSp>
        <p:nvGrpSpPr>
          <p:cNvPr id="4" name="Grupo 3">
            <a:extLst>
              <a:ext uri="{FF2B5EF4-FFF2-40B4-BE49-F238E27FC236}">
                <a16:creationId xmlns:a16="http://schemas.microsoft.com/office/drawing/2014/main" id="{6F3A6E78-63D9-4542-9A31-77287EDDE8D0}"/>
              </a:ext>
            </a:extLst>
          </p:cNvPr>
          <p:cNvGrpSpPr/>
          <p:nvPr/>
        </p:nvGrpSpPr>
        <p:grpSpPr>
          <a:xfrm>
            <a:off x="7175337" y="4319439"/>
            <a:ext cx="1783761" cy="750872"/>
            <a:chOff x="7175337" y="4319439"/>
            <a:chExt cx="1783761" cy="750872"/>
          </a:xfrm>
        </p:grpSpPr>
        <p:pic>
          <p:nvPicPr>
            <p:cNvPr id="5" name="Imagen 4" descr="Logotipo, nombre de la empresa&#10;&#10;Descripción generada automáticamente">
              <a:extLst>
                <a:ext uri="{FF2B5EF4-FFF2-40B4-BE49-F238E27FC236}">
                  <a16:creationId xmlns:a16="http://schemas.microsoft.com/office/drawing/2014/main" id="{F8ECCD14-0EF0-4EC3-9792-5ED36E909293}"/>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6" name="CuadroTexto 5">
              <a:extLst>
                <a:ext uri="{FF2B5EF4-FFF2-40B4-BE49-F238E27FC236}">
                  <a16:creationId xmlns:a16="http://schemas.microsoft.com/office/drawing/2014/main" id="{0B8A3431-478D-4E15-BEDF-3CE64158C0D0}"/>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
        <p:nvSpPr>
          <p:cNvPr id="7" name="CuadroTexto 6">
            <a:extLst>
              <a:ext uri="{FF2B5EF4-FFF2-40B4-BE49-F238E27FC236}">
                <a16:creationId xmlns:a16="http://schemas.microsoft.com/office/drawing/2014/main" id="{C1EF2821-007C-2AE8-4F23-B5824E2BD287}"/>
              </a:ext>
            </a:extLst>
          </p:cNvPr>
          <p:cNvSpPr txBox="1"/>
          <p:nvPr/>
        </p:nvSpPr>
        <p:spPr>
          <a:xfrm>
            <a:off x="3923128" y="316781"/>
            <a:ext cx="1586716" cy="584775"/>
          </a:xfrm>
          <a:prstGeom prst="rect">
            <a:avLst/>
          </a:prstGeom>
          <a:noFill/>
        </p:spPr>
        <p:txBody>
          <a:bodyPr wrap="none" rtlCol="0">
            <a:spAutoFit/>
          </a:bodyPr>
          <a:lstStyle/>
          <a:p>
            <a:r>
              <a:rPr lang="es-ES" sz="3200" dirty="0">
                <a:solidFill>
                  <a:schemeClr val="bg1"/>
                </a:solidFill>
              </a:rPr>
              <a:t>Sistema</a:t>
            </a:r>
            <a:endParaRPr lang="es-ES" sz="3200" dirty="0"/>
          </a:p>
        </p:txBody>
      </p:sp>
      <p:pic>
        <p:nvPicPr>
          <p:cNvPr id="10" name="Imagen 9" descr="Diagrama&#10;&#10;Descripción generada automáticamente">
            <a:extLst>
              <a:ext uri="{FF2B5EF4-FFF2-40B4-BE49-F238E27FC236}">
                <a16:creationId xmlns:a16="http://schemas.microsoft.com/office/drawing/2014/main" id="{0B1301AA-9B56-A3B4-D597-A567A539D8F1}"/>
              </a:ext>
            </a:extLst>
          </p:cNvPr>
          <p:cNvPicPr>
            <a:picLocks noChangeAspect="1"/>
          </p:cNvPicPr>
          <p:nvPr/>
        </p:nvPicPr>
        <p:blipFill>
          <a:blip r:embed="rId5"/>
          <a:stretch>
            <a:fillRect/>
          </a:stretch>
        </p:blipFill>
        <p:spPr>
          <a:xfrm>
            <a:off x="1036483" y="1250981"/>
            <a:ext cx="6782880" cy="3583861"/>
          </a:xfrm>
          <a:prstGeom prst="rect">
            <a:avLst/>
          </a:prstGeom>
        </p:spPr>
      </p:pic>
      <p:pic>
        <p:nvPicPr>
          <p:cNvPr id="8" name="Imagen 7" descr="Icono&#10;&#10;Descripción generada automáticamente">
            <a:extLst>
              <a:ext uri="{FF2B5EF4-FFF2-40B4-BE49-F238E27FC236}">
                <a16:creationId xmlns:a16="http://schemas.microsoft.com/office/drawing/2014/main" id="{FF50B8D1-4429-CE0D-509B-98E1501A6545}"/>
              </a:ext>
            </a:extLst>
          </p:cNvPr>
          <p:cNvPicPr>
            <a:picLocks noChangeAspect="1"/>
          </p:cNvPicPr>
          <p:nvPr/>
        </p:nvPicPr>
        <p:blipFill>
          <a:blip r:embed="rId6"/>
          <a:stretch>
            <a:fillRect/>
          </a:stretch>
        </p:blipFill>
        <p:spPr>
          <a:xfrm>
            <a:off x="3208170" y="127018"/>
            <a:ext cx="714958" cy="774538"/>
          </a:xfrm>
          <a:prstGeom prst="rect">
            <a:avLst/>
          </a:prstGeom>
        </p:spPr>
      </p:pic>
    </p:spTree>
    <p:extLst>
      <p:ext uri="{BB962C8B-B14F-4D97-AF65-F5344CB8AC3E}">
        <p14:creationId xmlns:p14="http://schemas.microsoft.com/office/powerpoint/2010/main" val="411121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34" y="123093"/>
            <a:ext cx="929907" cy="828721"/>
          </a:xfrm>
          <a:prstGeom prst="rect">
            <a:avLst/>
          </a:prstGeom>
        </p:spPr>
      </p:pic>
      <p:pic>
        <p:nvPicPr>
          <p:cNvPr id="3" name="Picture 15">
            <a:extLst>
              <a:ext uri="{FF2B5EF4-FFF2-40B4-BE49-F238E27FC236}">
                <a16:creationId xmlns:a16="http://schemas.microsoft.com/office/drawing/2014/main" id="{0CD1A657-328E-F10A-492F-C2978A1AD90B}"/>
              </a:ext>
            </a:extLst>
          </p:cNvPr>
          <p:cNvPicPr>
            <a:picLocks noChangeAspect="1"/>
          </p:cNvPicPr>
          <p:nvPr/>
        </p:nvPicPr>
        <p:blipFill>
          <a:blip r:embed="rId4"/>
          <a:srcRect/>
          <a:stretch>
            <a:fillRect/>
          </a:stretch>
        </p:blipFill>
        <p:spPr>
          <a:xfrm>
            <a:off x="1725" y="-44651"/>
            <a:ext cx="2069516" cy="1187452"/>
          </a:xfrm>
          <a:prstGeom prst="rect">
            <a:avLst/>
          </a:prstGeom>
        </p:spPr>
      </p:pic>
      <p:grpSp>
        <p:nvGrpSpPr>
          <p:cNvPr id="4" name="Grupo 3">
            <a:extLst>
              <a:ext uri="{FF2B5EF4-FFF2-40B4-BE49-F238E27FC236}">
                <a16:creationId xmlns:a16="http://schemas.microsoft.com/office/drawing/2014/main" id="{6F3A6E78-63D9-4542-9A31-77287EDDE8D0}"/>
              </a:ext>
            </a:extLst>
          </p:cNvPr>
          <p:cNvGrpSpPr/>
          <p:nvPr/>
        </p:nvGrpSpPr>
        <p:grpSpPr>
          <a:xfrm>
            <a:off x="7175337" y="4319439"/>
            <a:ext cx="1783761" cy="750872"/>
            <a:chOff x="7175337" y="4319439"/>
            <a:chExt cx="1783761" cy="750872"/>
          </a:xfrm>
        </p:grpSpPr>
        <p:pic>
          <p:nvPicPr>
            <p:cNvPr id="5" name="Imagen 4" descr="Logotipo, nombre de la empresa&#10;&#10;Descripción generada automáticamente">
              <a:extLst>
                <a:ext uri="{FF2B5EF4-FFF2-40B4-BE49-F238E27FC236}">
                  <a16:creationId xmlns:a16="http://schemas.microsoft.com/office/drawing/2014/main" id="{F8ECCD14-0EF0-4EC3-9792-5ED36E909293}"/>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6" name="CuadroTexto 5">
              <a:extLst>
                <a:ext uri="{FF2B5EF4-FFF2-40B4-BE49-F238E27FC236}">
                  <a16:creationId xmlns:a16="http://schemas.microsoft.com/office/drawing/2014/main" id="{0B8A3431-478D-4E15-BEDF-3CE64158C0D0}"/>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
        <p:nvSpPr>
          <p:cNvPr id="7" name="CuadroTexto 6">
            <a:extLst>
              <a:ext uri="{FF2B5EF4-FFF2-40B4-BE49-F238E27FC236}">
                <a16:creationId xmlns:a16="http://schemas.microsoft.com/office/drawing/2014/main" id="{C1EF2821-007C-2AE8-4F23-B5824E2BD287}"/>
              </a:ext>
            </a:extLst>
          </p:cNvPr>
          <p:cNvSpPr txBox="1"/>
          <p:nvPr/>
        </p:nvSpPr>
        <p:spPr>
          <a:xfrm>
            <a:off x="3726335" y="308658"/>
            <a:ext cx="1373709" cy="584775"/>
          </a:xfrm>
          <a:prstGeom prst="rect">
            <a:avLst/>
          </a:prstGeom>
          <a:noFill/>
        </p:spPr>
        <p:txBody>
          <a:bodyPr wrap="none" rtlCol="0">
            <a:spAutoFit/>
          </a:bodyPr>
          <a:lstStyle/>
          <a:p>
            <a:r>
              <a:rPr lang="es-ES" sz="3200" dirty="0">
                <a:solidFill>
                  <a:schemeClr val="bg1"/>
                </a:solidFill>
              </a:rPr>
              <a:t>Python</a:t>
            </a:r>
            <a:endParaRPr lang="es-ES" sz="3200" dirty="0"/>
          </a:p>
        </p:txBody>
      </p:sp>
      <p:pic>
        <p:nvPicPr>
          <p:cNvPr id="9" name="Imagen 8" descr="Diagrama&#10;&#10;Descripción generada automáticamente">
            <a:extLst>
              <a:ext uri="{FF2B5EF4-FFF2-40B4-BE49-F238E27FC236}">
                <a16:creationId xmlns:a16="http://schemas.microsoft.com/office/drawing/2014/main" id="{51BF2793-D660-DF5E-A145-E295EB5C3A6C}"/>
              </a:ext>
            </a:extLst>
          </p:cNvPr>
          <p:cNvPicPr>
            <a:picLocks noChangeAspect="1"/>
          </p:cNvPicPr>
          <p:nvPr/>
        </p:nvPicPr>
        <p:blipFill>
          <a:blip r:embed="rId6"/>
          <a:stretch>
            <a:fillRect/>
          </a:stretch>
        </p:blipFill>
        <p:spPr>
          <a:xfrm>
            <a:off x="85060" y="1119558"/>
            <a:ext cx="9144000" cy="3837258"/>
          </a:xfrm>
          <a:prstGeom prst="rect">
            <a:avLst/>
          </a:prstGeom>
        </p:spPr>
      </p:pic>
      <p:pic>
        <p:nvPicPr>
          <p:cNvPr id="12" name="Imagen 11" descr="Forma&#10;&#10;Descripción generada automáticamente con confianza media">
            <a:extLst>
              <a:ext uri="{FF2B5EF4-FFF2-40B4-BE49-F238E27FC236}">
                <a16:creationId xmlns:a16="http://schemas.microsoft.com/office/drawing/2014/main" id="{BE5F3C7A-2CB6-FECD-E45B-4CB9667771DB}"/>
              </a:ext>
            </a:extLst>
          </p:cNvPr>
          <p:cNvPicPr>
            <a:picLocks noChangeAspect="1"/>
          </p:cNvPicPr>
          <p:nvPr/>
        </p:nvPicPr>
        <p:blipFill>
          <a:blip r:embed="rId7"/>
          <a:stretch>
            <a:fillRect/>
          </a:stretch>
        </p:blipFill>
        <p:spPr>
          <a:xfrm>
            <a:off x="5058571" y="8262"/>
            <a:ext cx="2116766" cy="1058383"/>
          </a:xfrm>
          <a:prstGeom prst="rect">
            <a:avLst/>
          </a:prstGeom>
        </p:spPr>
      </p:pic>
    </p:spTree>
    <p:extLst>
      <p:ext uri="{BB962C8B-B14F-4D97-AF65-F5344CB8AC3E}">
        <p14:creationId xmlns:p14="http://schemas.microsoft.com/office/powerpoint/2010/main" val="3986598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5">
            <a:extLst>
              <a:ext uri="{FF2B5EF4-FFF2-40B4-BE49-F238E27FC236}">
                <a16:creationId xmlns:a16="http://schemas.microsoft.com/office/drawing/2014/main" id="{2F72B250-AB41-C7FC-5685-275DCC08F98F}"/>
              </a:ext>
            </a:extLst>
          </p:cNvPr>
          <p:cNvPicPr>
            <a:picLocks noChangeAspect="1"/>
          </p:cNvPicPr>
          <p:nvPr/>
        </p:nvPicPr>
        <p:blipFill>
          <a:blip r:embed="rId2"/>
          <a:srcRect/>
          <a:stretch>
            <a:fillRect/>
          </a:stretch>
        </p:blipFill>
        <p:spPr>
          <a:xfrm>
            <a:off x="1725" y="-44651"/>
            <a:ext cx="2069516" cy="1187452"/>
          </a:xfrm>
          <a:prstGeom prst="rect">
            <a:avLst/>
          </a:prstGeom>
        </p:spPr>
      </p:pic>
      <p:pic>
        <p:nvPicPr>
          <p:cNvPr id="6" name="Imagen 5" descr="Diagrama&#10;&#10;Descripción generada automáticamente">
            <a:extLst>
              <a:ext uri="{FF2B5EF4-FFF2-40B4-BE49-F238E27FC236}">
                <a16:creationId xmlns:a16="http://schemas.microsoft.com/office/drawing/2014/main" id="{99F2CA38-A3E8-B9F8-3F1A-175B4AD10DC0}"/>
              </a:ext>
            </a:extLst>
          </p:cNvPr>
          <p:cNvPicPr>
            <a:picLocks noChangeAspect="1"/>
          </p:cNvPicPr>
          <p:nvPr/>
        </p:nvPicPr>
        <p:blipFill>
          <a:blip r:embed="rId3"/>
          <a:stretch>
            <a:fillRect/>
          </a:stretch>
        </p:blipFill>
        <p:spPr>
          <a:xfrm>
            <a:off x="1935125" y="1545753"/>
            <a:ext cx="6177516" cy="2986972"/>
          </a:xfrm>
          <a:prstGeom prst="rect">
            <a:avLst/>
          </a:prstGeom>
        </p:spPr>
      </p:pic>
      <p:pic>
        <p:nvPicPr>
          <p:cNvPr id="7" name="Imagen 6" descr="Logotipo, nombre de la empresa&#10;&#10;Descripción generada automáticamente">
            <a:extLst>
              <a:ext uri="{FF2B5EF4-FFF2-40B4-BE49-F238E27FC236}">
                <a16:creationId xmlns:a16="http://schemas.microsoft.com/office/drawing/2014/main" id="{87B6D343-1B66-D89A-E7CD-D38E15F9DB66}"/>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7A73BB05-FA01-3926-D141-2A28A4D269EB}"/>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pic>
        <p:nvPicPr>
          <p:cNvPr id="10" name="Imagen 9" descr="Icono&#10;&#10;Descripción generada automáticamente">
            <a:extLst>
              <a:ext uri="{FF2B5EF4-FFF2-40B4-BE49-F238E27FC236}">
                <a16:creationId xmlns:a16="http://schemas.microsoft.com/office/drawing/2014/main" id="{4364AC71-221C-0037-7134-E78006692437}"/>
              </a:ext>
            </a:extLst>
          </p:cNvPr>
          <p:cNvPicPr>
            <a:picLocks noChangeAspect="1"/>
          </p:cNvPicPr>
          <p:nvPr/>
        </p:nvPicPr>
        <p:blipFill>
          <a:blip r:embed="rId5"/>
          <a:stretch>
            <a:fillRect/>
          </a:stretch>
        </p:blipFill>
        <p:spPr>
          <a:xfrm>
            <a:off x="2647507" y="-44651"/>
            <a:ext cx="2069516" cy="1102508"/>
          </a:xfrm>
          <a:prstGeom prst="rect">
            <a:avLst/>
          </a:prstGeom>
        </p:spPr>
      </p:pic>
      <p:pic>
        <p:nvPicPr>
          <p:cNvPr id="9" name="Imagen 8">
            <a:extLst>
              <a:ext uri="{FF2B5EF4-FFF2-40B4-BE49-F238E27FC236}">
                <a16:creationId xmlns:a16="http://schemas.microsoft.com/office/drawing/2014/main" id="{6F6448D1-AA4F-A391-579B-FF083531C934}"/>
              </a:ext>
            </a:extLst>
          </p:cNvPr>
          <p:cNvPicPr>
            <a:picLocks noChangeAspect="1"/>
          </p:cNvPicPr>
          <p:nvPr/>
        </p:nvPicPr>
        <p:blipFill>
          <a:blip r:embed="rId6"/>
          <a:stretch>
            <a:fillRect/>
          </a:stretch>
        </p:blipFill>
        <p:spPr>
          <a:xfrm>
            <a:off x="4655203" y="137759"/>
            <a:ext cx="3102601" cy="940789"/>
          </a:xfrm>
          <a:prstGeom prst="rect">
            <a:avLst/>
          </a:prstGeom>
        </p:spPr>
      </p:pic>
    </p:spTree>
    <p:extLst>
      <p:ext uri="{BB962C8B-B14F-4D97-AF65-F5344CB8AC3E}">
        <p14:creationId xmlns:p14="http://schemas.microsoft.com/office/powerpoint/2010/main" val="34876715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25FAD1-63F5-01F9-1A60-73DDF8EBB3FB}"/>
              </a:ext>
            </a:extLst>
          </p:cNvPr>
          <p:cNvSpPr txBox="1"/>
          <p:nvPr/>
        </p:nvSpPr>
        <p:spPr>
          <a:xfrm>
            <a:off x="3660239" y="344305"/>
            <a:ext cx="1031051" cy="584775"/>
          </a:xfrm>
          <a:prstGeom prst="rect">
            <a:avLst/>
          </a:prstGeom>
          <a:noFill/>
        </p:spPr>
        <p:txBody>
          <a:bodyPr wrap="none" rtlCol="0">
            <a:spAutoFit/>
          </a:bodyPr>
          <a:lstStyle/>
          <a:p>
            <a:r>
              <a:rPr lang="es-ES" sz="3200" dirty="0">
                <a:solidFill>
                  <a:schemeClr val="bg1"/>
                </a:solidFill>
              </a:rPr>
              <a:t>ORM</a:t>
            </a:r>
            <a:endParaRPr lang="es-ES" sz="3200" dirty="0"/>
          </a:p>
        </p:txBody>
      </p:sp>
      <p:pic>
        <p:nvPicPr>
          <p:cNvPr id="3" name="Picture 15">
            <a:extLst>
              <a:ext uri="{FF2B5EF4-FFF2-40B4-BE49-F238E27FC236}">
                <a16:creationId xmlns:a16="http://schemas.microsoft.com/office/drawing/2014/main" id="{58D4309D-E942-4A1F-805B-B7F0BEBB7096}"/>
              </a:ext>
            </a:extLst>
          </p:cNvPr>
          <p:cNvPicPr>
            <a:picLocks noChangeAspect="1"/>
          </p:cNvPicPr>
          <p:nvPr/>
        </p:nvPicPr>
        <p:blipFill>
          <a:blip r:embed="rId3"/>
          <a:srcRect/>
          <a:stretch>
            <a:fillRect/>
          </a:stretch>
        </p:blipFill>
        <p:spPr>
          <a:xfrm>
            <a:off x="1726" y="-44651"/>
            <a:ext cx="2069516" cy="1187452"/>
          </a:xfrm>
          <a:prstGeom prst="rect">
            <a:avLst/>
          </a:prstGeom>
        </p:spPr>
      </p:pic>
      <p:sp>
        <p:nvSpPr>
          <p:cNvPr id="4" name="CuadroTexto 3">
            <a:extLst>
              <a:ext uri="{FF2B5EF4-FFF2-40B4-BE49-F238E27FC236}">
                <a16:creationId xmlns:a16="http://schemas.microsoft.com/office/drawing/2014/main" id="{F9E36E05-D7D4-9D47-85F8-623D885028E9}"/>
              </a:ext>
            </a:extLst>
          </p:cNvPr>
          <p:cNvSpPr txBox="1"/>
          <p:nvPr/>
        </p:nvSpPr>
        <p:spPr>
          <a:xfrm>
            <a:off x="416860" y="1438835"/>
            <a:ext cx="8204626" cy="923330"/>
          </a:xfrm>
          <a:prstGeom prst="rect">
            <a:avLst/>
          </a:prstGeom>
          <a:noFill/>
        </p:spPr>
        <p:txBody>
          <a:bodyPr wrap="square" rtlCol="0">
            <a:spAutoFit/>
          </a:bodyPr>
          <a:lstStyle/>
          <a:p>
            <a:r>
              <a:rPr lang="es-ES" dirty="0"/>
              <a:t>¿Qué es un ORM?</a:t>
            </a:r>
          </a:p>
          <a:p>
            <a:endParaRPr lang="es-ES" dirty="0"/>
          </a:p>
          <a:p>
            <a:endParaRPr lang="es-ES" dirty="0"/>
          </a:p>
        </p:txBody>
      </p:sp>
      <p:grpSp>
        <p:nvGrpSpPr>
          <p:cNvPr id="6" name="Grupo 5">
            <a:extLst>
              <a:ext uri="{FF2B5EF4-FFF2-40B4-BE49-F238E27FC236}">
                <a16:creationId xmlns:a16="http://schemas.microsoft.com/office/drawing/2014/main" id="{F4F61F71-59DB-474D-BF81-258C5000121A}"/>
              </a:ext>
            </a:extLst>
          </p:cNvPr>
          <p:cNvGrpSpPr/>
          <p:nvPr/>
        </p:nvGrpSpPr>
        <p:grpSpPr>
          <a:xfrm>
            <a:off x="7175337" y="4319439"/>
            <a:ext cx="1783761" cy="750872"/>
            <a:chOff x="7175337" y="4319439"/>
            <a:chExt cx="1783761" cy="750872"/>
          </a:xfrm>
        </p:grpSpPr>
        <p:pic>
          <p:nvPicPr>
            <p:cNvPr id="7" name="Imagen 6" descr="Logotipo, nombre de la empresa&#10;&#10;Descripción generada automáticamente">
              <a:extLst>
                <a:ext uri="{FF2B5EF4-FFF2-40B4-BE49-F238E27FC236}">
                  <a16:creationId xmlns:a16="http://schemas.microsoft.com/office/drawing/2014/main" id="{FDCF732B-BC18-4130-9C82-4B14AA9B27AD}"/>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927C0A2A-014C-4E07-B43D-0A2B46436664}"/>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484" y="2672987"/>
            <a:ext cx="4116131" cy="1646452"/>
          </a:xfrm>
          <a:prstGeom prst="rect">
            <a:avLst/>
          </a:prstGeom>
        </p:spPr>
      </p:pic>
      <p:pic>
        <p:nvPicPr>
          <p:cNvPr id="9" name="Imagen 8">
            <a:extLst>
              <a:ext uri="{FF2B5EF4-FFF2-40B4-BE49-F238E27FC236}">
                <a16:creationId xmlns:a16="http://schemas.microsoft.com/office/drawing/2014/main" id="{156B7262-1C1D-4D02-9EDC-C45CB4454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453" y="1388240"/>
            <a:ext cx="3438818" cy="689332"/>
          </a:xfrm>
          <a:prstGeom prst="rect">
            <a:avLst/>
          </a:prstGeom>
        </p:spPr>
      </p:pic>
    </p:spTree>
    <p:extLst>
      <p:ext uri="{BB962C8B-B14F-4D97-AF65-F5344CB8AC3E}">
        <p14:creationId xmlns:p14="http://schemas.microsoft.com/office/powerpoint/2010/main" val="211779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3"/>
          <a:srcRect/>
          <a:stretch>
            <a:fillRect/>
          </a:stretch>
        </p:blipFill>
        <p:spPr>
          <a:xfrm>
            <a:off x="8446" y="-44651"/>
            <a:ext cx="2069516" cy="1187452"/>
          </a:xfrm>
          <a:prstGeom prst="rect">
            <a:avLst/>
          </a:prstGeom>
        </p:spPr>
      </p:pic>
      <p:grpSp>
        <p:nvGrpSpPr>
          <p:cNvPr id="6" name="Grupo 5">
            <a:extLst>
              <a:ext uri="{FF2B5EF4-FFF2-40B4-BE49-F238E27FC236}">
                <a16:creationId xmlns:a16="http://schemas.microsoft.com/office/drawing/2014/main" id="{BAE18AB9-AE6A-4BCC-B6C1-AFAFB72A7A74}"/>
              </a:ext>
            </a:extLst>
          </p:cNvPr>
          <p:cNvGrpSpPr/>
          <p:nvPr/>
        </p:nvGrpSpPr>
        <p:grpSpPr>
          <a:xfrm>
            <a:off x="7175337" y="4319439"/>
            <a:ext cx="1783761" cy="750872"/>
            <a:chOff x="7175337" y="4319439"/>
            <a:chExt cx="1783761" cy="750872"/>
          </a:xfrm>
        </p:grpSpPr>
        <p:pic>
          <p:nvPicPr>
            <p:cNvPr id="7" name="Imagen 6" descr="Logotipo, nombre de la empresa&#10;&#10;Descripción generada automáticamente">
              <a:extLst>
                <a:ext uri="{FF2B5EF4-FFF2-40B4-BE49-F238E27FC236}">
                  <a16:creationId xmlns:a16="http://schemas.microsoft.com/office/drawing/2014/main" id="{0C26AA05-0943-4C2F-B2FC-0196AB4602DA}"/>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F9793B5C-11F4-4027-B1F3-E3B963642BCF}"/>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228" y="28549"/>
            <a:ext cx="1061505" cy="1061505"/>
          </a:xfrm>
          <a:prstGeom prst="rect">
            <a:avLst/>
          </a:prstGeom>
        </p:spPr>
      </p:pic>
      <p:pic>
        <p:nvPicPr>
          <p:cNvPr id="11" name="Imagen 10" descr="Diagrama&#10;&#10;Descripción generada automáticamente">
            <a:extLst>
              <a:ext uri="{FF2B5EF4-FFF2-40B4-BE49-F238E27FC236}">
                <a16:creationId xmlns:a16="http://schemas.microsoft.com/office/drawing/2014/main" id="{EE477823-6A42-2610-E618-82FDDD91FB81}"/>
              </a:ext>
            </a:extLst>
          </p:cNvPr>
          <p:cNvPicPr>
            <a:picLocks noChangeAspect="1"/>
          </p:cNvPicPr>
          <p:nvPr/>
        </p:nvPicPr>
        <p:blipFill>
          <a:blip r:embed="rId6"/>
          <a:stretch>
            <a:fillRect/>
          </a:stretch>
        </p:blipFill>
        <p:spPr>
          <a:xfrm>
            <a:off x="1642532" y="1119818"/>
            <a:ext cx="5672667" cy="4178519"/>
          </a:xfrm>
          <a:prstGeom prst="rect">
            <a:avLst/>
          </a:prstGeom>
        </p:spPr>
      </p:pic>
      <p:sp>
        <p:nvSpPr>
          <p:cNvPr id="24" name="CuadroTexto 23">
            <a:extLst>
              <a:ext uri="{FF2B5EF4-FFF2-40B4-BE49-F238E27FC236}">
                <a16:creationId xmlns:a16="http://schemas.microsoft.com/office/drawing/2014/main" id="{15CDD10C-B292-C0F8-5B49-3C3D6BEFF0AA}"/>
              </a:ext>
            </a:extLst>
          </p:cNvPr>
          <p:cNvSpPr txBox="1"/>
          <p:nvPr/>
        </p:nvSpPr>
        <p:spPr>
          <a:xfrm>
            <a:off x="3133110" y="298209"/>
            <a:ext cx="1600118" cy="584775"/>
          </a:xfrm>
          <a:prstGeom prst="rect">
            <a:avLst/>
          </a:prstGeom>
          <a:noFill/>
        </p:spPr>
        <p:txBody>
          <a:bodyPr wrap="none" rtlCol="0">
            <a:spAutoFit/>
          </a:bodyPr>
          <a:lstStyle/>
          <a:p>
            <a:r>
              <a:rPr lang="es-ES" sz="3200" dirty="0">
                <a:solidFill>
                  <a:schemeClr val="bg1"/>
                </a:solidFill>
              </a:rPr>
              <a:t>Angular </a:t>
            </a:r>
            <a:endParaRPr lang="es-ES" sz="3200" dirty="0"/>
          </a:p>
        </p:txBody>
      </p:sp>
    </p:spTree>
    <p:extLst>
      <p:ext uri="{BB962C8B-B14F-4D97-AF65-F5344CB8AC3E}">
        <p14:creationId xmlns:p14="http://schemas.microsoft.com/office/powerpoint/2010/main" val="250627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3"/>
          <a:stretch>
            <a:fillRect/>
          </a:stretch>
        </p:blipFill>
        <p:spPr>
          <a:xfrm>
            <a:off x="1751619" y="2425625"/>
            <a:ext cx="1446759" cy="1567322"/>
          </a:xfrm>
          <a:prstGeom prst="rect">
            <a:avLst/>
          </a:prstGeom>
        </p:spPr>
      </p:pic>
      <p:sp>
        <p:nvSpPr>
          <p:cNvPr id="3" name="CuadroTexto 2">
            <a:extLst>
              <a:ext uri="{FF2B5EF4-FFF2-40B4-BE49-F238E27FC236}">
                <a16:creationId xmlns:a16="http://schemas.microsoft.com/office/drawing/2014/main" id="{E11E06F0-502D-8736-7390-405DACB2301D}"/>
              </a:ext>
            </a:extLst>
          </p:cNvPr>
          <p:cNvSpPr txBox="1"/>
          <p:nvPr/>
        </p:nvSpPr>
        <p:spPr>
          <a:xfrm>
            <a:off x="3559047" y="2547567"/>
            <a:ext cx="4357988" cy="1323439"/>
          </a:xfrm>
          <a:prstGeom prst="rect">
            <a:avLst/>
          </a:prstGeom>
          <a:noFill/>
        </p:spPr>
        <p:txBody>
          <a:bodyPr wrap="none" rtlCol="0">
            <a:spAutoFit/>
          </a:bodyPr>
          <a:lstStyle/>
          <a:p>
            <a:pPr algn="ctr"/>
            <a:r>
              <a:rPr lang="es-ES" sz="4000" dirty="0">
                <a:solidFill>
                  <a:srgbClr val="0033CC"/>
                </a:solidFill>
              </a:rPr>
              <a:t>Hablemos un </a:t>
            </a:r>
          </a:p>
          <a:p>
            <a:pPr algn="ctr"/>
            <a:r>
              <a:rPr lang="es-ES" sz="4000" dirty="0">
                <a:solidFill>
                  <a:srgbClr val="0033CC"/>
                </a:solidFill>
              </a:rPr>
              <a:t>poco del Front end</a:t>
            </a:r>
          </a:p>
        </p:txBody>
      </p:sp>
      <p:sp>
        <p:nvSpPr>
          <p:cNvPr id="4" name="CuadroTexto 3">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5" name="Picture 15">
            <a:extLst>
              <a:ext uri="{FF2B5EF4-FFF2-40B4-BE49-F238E27FC236}">
                <a16:creationId xmlns:a16="http://schemas.microsoft.com/office/drawing/2014/main" id="{8B172F9B-E706-4584-6E2B-DD4F88DF2405}"/>
              </a:ext>
            </a:extLst>
          </p:cNvPr>
          <p:cNvPicPr>
            <a:picLocks noChangeAspect="1"/>
          </p:cNvPicPr>
          <p:nvPr/>
        </p:nvPicPr>
        <p:blipFill>
          <a:blip r:embed="rId4"/>
          <a:srcRect/>
          <a:stretch>
            <a:fillRect/>
          </a:stretch>
        </p:blipFill>
        <p:spPr>
          <a:xfrm>
            <a:off x="1726" y="-44651"/>
            <a:ext cx="2069516" cy="1187452"/>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0C26AA05-0943-4C2F-B2FC-0196AB4602DA}"/>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7" name="CuadroTexto 6">
            <a:extLst>
              <a:ext uri="{FF2B5EF4-FFF2-40B4-BE49-F238E27FC236}">
                <a16:creationId xmlns:a16="http://schemas.microsoft.com/office/drawing/2014/main" id="{F9793B5C-11F4-4027-B1F3-E3B963642BCF}"/>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spTree>
    <p:extLst>
      <p:ext uri="{BB962C8B-B14F-4D97-AF65-F5344CB8AC3E}">
        <p14:creationId xmlns:p14="http://schemas.microsoft.com/office/powerpoint/2010/main" val="292880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3"/>
          <a:srcRect/>
          <a:stretch>
            <a:fillRect/>
          </a:stretch>
        </p:blipFill>
        <p:spPr>
          <a:xfrm>
            <a:off x="-45342"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1200329"/>
          </a:xfrm>
          <a:prstGeom prst="rect">
            <a:avLst/>
          </a:prstGeom>
          <a:noFill/>
        </p:spPr>
        <p:txBody>
          <a:bodyPr wrap="square" rtlCol="0">
            <a:spAutoFit/>
          </a:bodyPr>
          <a:lstStyle/>
          <a:p>
            <a:pPr algn="just"/>
            <a:r>
              <a:rPr lang="es-ES" dirty="0"/>
              <a:t>Angular es un framework (un entorno de trabajo​ o marco de trabajo) opensource desarrollado por Google para facilitar la creación y programación de aplicaciones web de una sola página, las webs SPA (Single Page Application).</a:t>
            </a:r>
          </a:p>
          <a:p>
            <a:endParaRPr lang="es-ES" dirty="0"/>
          </a:p>
        </p:txBody>
      </p:sp>
      <p:grpSp>
        <p:nvGrpSpPr>
          <p:cNvPr id="6" name="Grupo 5">
            <a:extLst>
              <a:ext uri="{FF2B5EF4-FFF2-40B4-BE49-F238E27FC236}">
                <a16:creationId xmlns:a16="http://schemas.microsoft.com/office/drawing/2014/main" id="{B286FF39-1F04-43E2-BC79-692A4815A9A9}"/>
              </a:ext>
            </a:extLst>
          </p:cNvPr>
          <p:cNvGrpSpPr/>
          <p:nvPr/>
        </p:nvGrpSpPr>
        <p:grpSpPr>
          <a:xfrm>
            <a:off x="7175337" y="4319439"/>
            <a:ext cx="1783761" cy="750872"/>
            <a:chOff x="7175337" y="4319439"/>
            <a:chExt cx="1783761" cy="750872"/>
          </a:xfrm>
        </p:grpSpPr>
        <p:pic>
          <p:nvPicPr>
            <p:cNvPr id="7" name="Imagen 6" descr="Logotipo, nombre de la empresa&#10;&#10;Descripción generada automáticamente">
              <a:extLst>
                <a:ext uri="{FF2B5EF4-FFF2-40B4-BE49-F238E27FC236}">
                  <a16:creationId xmlns:a16="http://schemas.microsoft.com/office/drawing/2014/main" id="{ABC0AC66-416E-4306-8C7E-E2F6911FA154}"/>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A33EF696-A096-4C26-B892-CB70C8E0B2E5}"/>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5477" y="2648411"/>
            <a:ext cx="2286000" cy="2286000"/>
          </a:xfrm>
          <a:prstGeom prst="rect">
            <a:avLst/>
          </a:prstGeom>
        </p:spPr>
      </p:pic>
    </p:spTree>
    <p:extLst>
      <p:ext uri="{BB962C8B-B14F-4D97-AF65-F5344CB8AC3E}">
        <p14:creationId xmlns:p14="http://schemas.microsoft.com/office/powerpoint/2010/main" val="1792792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3"/>
          <a:srcRect/>
          <a:stretch>
            <a:fillRect/>
          </a:stretch>
        </p:blipFill>
        <p:spPr>
          <a:xfrm>
            <a:off x="-18446" y="-44651"/>
            <a:ext cx="2069516" cy="118745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987" y="1298490"/>
            <a:ext cx="3954587" cy="3234235"/>
          </a:xfrm>
          <a:prstGeom prst="rect">
            <a:avLst/>
          </a:prstGeom>
        </p:spPr>
      </p:pic>
      <p:grpSp>
        <p:nvGrpSpPr>
          <p:cNvPr id="6" name="Grupo 5">
            <a:extLst>
              <a:ext uri="{FF2B5EF4-FFF2-40B4-BE49-F238E27FC236}">
                <a16:creationId xmlns:a16="http://schemas.microsoft.com/office/drawing/2014/main" id="{BAE18AB9-AE6A-4BCC-B6C1-AFAFB72A7A74}"/>
              </a:ext>
            </a:extLst>
          </p:cNvPr>
          <p:cNvGrpSpPr/>
          <p:nvPr/>
        </p:nvGrpSpPr>
        <p:grpSpPr>
          <a:xfrm>
            <a:off x="7175337" y="4319439"/>
            <a:ext cx="1783761" cy="750872"/>
            <a:chOff x="7175337" y="4319439"/>
            <a:chExt cx="1783761" cy="750872"/>
          </a:xfrm>
        </p:grpSpPr>
        <p:pic>
          <p:nvPicPr>
            <p:cNvPr id="7" name="Imagen 6" descr="Logotipo, nombre de la empresa&#10;&#10;Descripción generada automáticamente">
              <a:extLst>
                <a:ext uri="{FF2B5EF4-FFF2-40B4-BE49-F238E27FC236}">
                  <a16:creationId xmlns:a16="http://schemas.microsoft.com/office/drawing/2014/main" id="{0C26AA05-0943-4C2F-B2FC-0196AB4602DA}"/>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F9793B5C-11F4-4027-B1F3-E3B963642BCF}"/>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10" name="Imagen 9">
            <a:extLst>
              <a:ext uri="{FF2B5EF4-FFF2-40B4-BE49-F238E27FC236}">
                <a16:creationId xmlns:a16="http://schemas.microsoft.com/office/drawing/2014/main" id="{122BB52D-DF66-68E3-D2B8-EE32191B1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5069" y="-29250"/>
            <a:ext cx="1061505" cy="1061505"/>
          </a:xfrm>
          <a:prstGeom prst="rect">
            <a:avLst/>
          </a:prstGeom>
        </p:spPr>
      </p:pic>
    </p:spTree>
    <p:extLst>
      <p:ext uri="{BB962C8B-B14F-4D97-AF65-F5344CB8AC3E}">
        <p14:creationId xmlns:p14="http://schemas.microsoft.com/office/powerpoint/2010/main" val="820756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3753134" y="1876808"/>
            <a:ext cx="4837973" cy="1934376"/>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Nuestra compañía ofrece un </a:t>
            </a:r>
            <a:r>
              <a:rPr lang="es-VE" sz="1800" b="1" dirty="0">
                <a:effectLst/>
                <a:latin typeface="Arial" panose="020B0604020202020204" pitchFamily="34" charset="0"/>
                <a:ea typeface="Calibri" panose="020F0502020204030204" pitchFamily="34" charset="0"/>
              </a:rPr>
              <a:t>aplicativo web</a:t>
            </a:r>
            <a:r>
              <a:rPr lang="es-VE" sz="1800" dirty="0">
                <a:effectLst/>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que permita la </a:t>
            </a:r>
            <a:r>
              <a:rPr lang="es-VE" b="1" dirty="0">
                <a:latin typeface="Arial" panose="020B0604020202020204" pitchFamily="34" charset="0"/>
                <a:ea typeface="Calibri" panose="020F0502020204030204" pitchFamily="34" charset="0"/>
              </a:rPr>
              <a:t>administración de historias clínicas</a:t>
            </a:r>
            <a:r>
              <a:rPr lang="es-VE" dirty="0">
                <a:latin typeface="Arial" panose="020B0604020202020204" pitchFamily="34" charset="0"/>
                <a:ea typeface="Calibri" panose="020F0502020204030204" pitchFamily="34" charset="0"/>
              </a:rPr>
              <a:t>, para entidades de salud con objeto social diferente.</a:t>
            </a:r>
          </a:p>
          <a:p>
            <a:pPr algn="just">
              <a:spcAft>
                <a:spcPts val="800"/>
              </a:spcAft>
            </a:pPr>
            <a:r>
              <a:rPr lang="es-VE" dirty="0">
                <a:latin typeface="Arial" panose="020B0604020202020204" pitchFamily="34" charset="0"/>
                <a:ea typeface="Calibri" panose="020F0502020204030204" pitchFamily="34" charset="0"/>
              </a:rPr>
              <a:t>Como es el caso de un CRC o una IPS d</a:t>
            </a:r>
            <a:r>
              <a:rPr lang="es-VE" sz="1800" dirty="0">
                <a:effectLst/>
                <a:latin typeface="Arial" panose="020B0604020202020204" pitchFamily="34" charset="0"/>
                <a:ea typeface="Calibri" panose="020F0502020204030204" pitchFamily="34" charset="0"/>
              </a:rPr>
              <a:t>onde se realizan exámenes ocupacionales.</a:t>
            </a:r>
            <a:endParaRPr lang="es-ES" sz="1800" dirty="0">
              <a:effectLst/>
              <a:latin typeface="Calibri" panose="020F0502020204030204" pitchFamily="34" charset="0"/>
              <a:ea typeface="Calibri" panose="020F0502020204030204" pitchFamily="34" charset="0"/>
            </a:endParaRPr>
          </a:p>
        </p:txBody>
      </p:sp>
      <p:pic>
        <p:nvPicPr>
          <p:cNvPr id="6" name="Imagen 5" descr="Imagen que contiene Interfaz de usuario gráfica&#10;&#10;Descripción generada automáticamente">
            <a:extLst>
              <a:ext uri="{FF2B5EF4-FFF2-40B4-BE49-F238E27FC236}">
                <a16:creationId xmlns:a16="http://schemas.microsoft.com/office/drawing/2014/main" id="{EA6247B5-EAAD-BD71-4AB9-2A35B3940E06}"/>
              </a:ext>
            </a:extLst>
          </p:cNvPr>
          <p:cNvPicPr>
            <a:picLocks noChangeAspect="1"/>
          </p:cNvPicPr>
          <p:nvPr/>
        </p:nvPicPr>
        <p:blipFill>
          <a:blip r:embed="rId3"/>
          <a:stretch>
            <a:fillRect/>
          </a:stretch>
        </p:blipFill>
        <p:spPr>
          <a:xfrm>
            <a:off x="750" y="0"/>
            <a:ext cx="3017838" cy="1111063"/>
          </a:xfrm>
          <a:prstGeom prst="rect">
            <a:avLst/>
          </a:prstGeom>
        </p:spPr>
      </p:pic>
      <p:grpSp>
        <p:nvGrpSpPr>
          <p:cNvPr id="7" name="Grupo 6">
            <a:extLst>
              <a:ext uri="{FF2B5EF4-FFF2-40B4-BE49-F238E27FC236}">
                <a16:creationId xmlns:a16="http://schemas.microsoft.com/office/drawing/2014/main" id="{AA641CAF-DAE9-4008-ACEF-7F8D4416822C}"/>
              </a:ext>
            </a:extLst>
          </p:cNvPr>
          <p:cNvGrpSpPr/>
          <p:nvPr/>
        </p:nvGrpSpPr>
        <p:grpSpPr>
          <a:xfrm>
            <a:off x="7175337" y="4319439"/>
            <a:ext cx="1783761" cy="750872"/>
            <a:chOff x="7175337" y="4319439"/>
            <a:chExt cx="1783761" cy="750872"/>
          </a:xfrm>
        </p:grpSpPr>
        <p:pic>
          <p:nvPicPr>
            <p:cNvPr id="4" name="Imagen 3" descr="Logotipo, nombre de la empresa&#10;&#10;Descripción generada automáticamente">
              <a:extLst>
                <a:ext uri="{FF2B5EF4-FFF2-40B4-BE49-F238E27FC236}">
                  <a16:creationId xmlns:a16="http://schemas.microsoft.com/office/drawing/2014/main" id="{47EF0B60-C2B9-4ABE-835B-C7D4501AD0AA}"/>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5" name="CuadroTexto 4">
              <a:extLst>
                <a:ext uri="{FF2B5EF4-FFF2-40B4-BE49-F238E27FC236}">
                  <a16:creationId xmlns:a16="http://schemas.microsoft.com/office/drawing/2014/main" id="{D0C016C9-969B-4FC2-B57E-2405443EAB23}"/>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01" y="1945264"/>
            <a:ext cx="2933333" cy="2333333"/>
          </a:xfrm>
          <a:prstGeom prst="rect">
            <a:avLst/>
          </a:prstGeom>
        </p:spPr>
      </p:pic>
    </p:spTree>
    <p:extLst>
      <p:ext uri="{BB962C8B-B14F-4D97-AF65-F5344CB8AC3E}">
        <p14:creationId xmlns:p14="http://schemas.microsoft.com/office/powerpoint/2010/main" val="163755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5">
            <a:extLst>
              <a:ext uri="{FF2B5EF4-FFF2-40B4-BE49-F238E27FC236}">
                <a16:creationId xmlns:a16="http://schemas.microsoft.com/office/drawing/2014/main" id="{12FB10BB-144D-FF9F-2181-F352930959AE}"/>
              </a:ext>
            </a:extLst>
          </p:cNvPr>
          <p:cNvPicPr>
            <a:picLocks noChangeAspect="1"/>
          </p:cNvPicPr>
          <p:nvPr/>
        </p:nvPicPr>
        <p:blipFill>
          <a:blip r:embed="rId3"/>
          <a:srcRect/>
          <a:stretch>
            <a:fillRect/>
          </a:stretch>
        </p:blipFill>
        <p:spPr>
          <a:xfrm>
            <a:off x="-4998" y="-44651"/>
            <a:ext cx="2069516" cy="1187452"/>
          </a:xfrm>
          <a:prstGeom prst="rect">
            <a:avLst/>
          </a:prstGeom>
        </p:spPr>
      </p:pic>
      <p:sp>
        <p:nvSpPr>
          <p:cNvPr id="48" name="CuadroTexto 47">
            <a:extLst>
              <a:ext uri="{FF2B5EF4-FFF2-40B4-BE49-F238E27FC236}">
                <a16:creationId xmlns:a16="http://schemas.microsoft.com/office/drawing/2014/main" id="{1767714D-7514-B0D2-C776-90224B55D662}"/>
              </a:ext>
            </a:extLst>
          </p:cNvPr>
          <p:cNvSpPr txBox="1"/>
          <p:nvPr/>
        </p:nvSpPr>
        <p:spPr>
          <a:xfrm>
            <a:off x="3699943" y="257880"/>
            <a:ext cx="1685077" cy="584775"/>
          </a:xfrm>
          <a:prstGeom prst="rect">
            <a:avLst/>
          </a:prstGeom>
          <a:noFill/>
        </p:spPr>
        <p:txBody>
          <a:bodyPr wrap="none" rtlCol="0">
            <a:spAutoFit/>
          </a:bodyPr>
          <a:lstStyle/>
          <a:p>
            <a:r>
              <a:rPr lang="es-ES" sz="3200" dirty="0">
                <a:solidFill>
                  <a:schemeClr val="bg1"/>
                </a:solidFill>
              </a:rPr>
              <a:t>Librerías</a:t>
            </a:r>
            <a:endParaRPr lang="es-ES" sz="3200" dirty="0"/>
          </a:p>
        </p:txBody>
      </p:sp>
      <p:pic>
        <p:nvPicPr>
          <p:cNvPr id="3" name="Gráfico 2">
            <a:extLst>
              <a:ext uri="{FF2B5EF4-FFF2-40B4-BE49-F238E27FC236}">
                <a16:creationId xmlns:a16="http://schemas.microsoft.com/office/drawing/2014/main" id="{9A209933-9DA5-4479-B1A1-452F316B71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7641" y="1983213"/>
            <a:ext cx="6222099" cy="770365"/>
          </a:xfrm>
          <a:prstGeom prst="rect">
            <a:avLst/>
          </a:prstGeom>
        </p:spPr>
      </p:pic>
      <p:pic>
        <p:nvPicPr>
          <p:cNvPr id="5" name="Imagen 4">
            <a:extLst>
              <a:ext uri="{FF2B5EF4-FFF2-40B4-BE49-F238E27FC236}">
                <a16:creationId xmlns:a16="http://schemas.microsoft.com/office/drawing/2014/main" id="{BC49B7A2-9DAB-4395-B425-306C92A22968}"/>
              </a:ext>
            </a:extLst>
          </p:cNvPr>
          <p:cNvPicPr>
            <a:picLocks noChangeAspect="1"/>
          </p:cNvPicPr>
          <p:nvPr/>
        </p:nvPicPr>
        <p:blipFill>
          <a:blip r:embed="rId6"/>
          <a:stretch>
            <a:fillRect/>
          </a:stretch>
        </p:blipFill>
        <p:spPr>
          <a:xfrm>
            <a:off x="811586" y="2894199"/>
            <a:ext cx="7762875" cy="1762125"/>
          </a:xfrm>
          <a:prstGeom prst="rect">
            <a:avLst/>
          </a:prstGeom>
        </p:spPr>
      </p:pic>
      <p:pic>
        <p:nvPicPr>
          <p:cNvPr id="6" name="Imagen 5">
            <a:extLst>
              <a:ext uri="{FF2B5EF4-FFF2-40B4-BE49-F238E27FC236}">
                <a16:creationId xmlns:a16="http://schemas.microsoft.com/office/drawing/2014/main" id="{CD9DE85A-C06B-98D6-1C7B-72C003E7C5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5069" y="-29250"/>
            <a:ext cx="1061505" cy="1061505"/>
          </a:xfrm>
          <a:prstGeom prst="rect">
            <a:avLst/>
          </a:prstGeom>
        </p:spPr>
      </p:pic>
    </p:spTree>
    <p:extLst>
      <p:ext uri="{BB962C8B-B14F-4D97-AF65-F5344CB8AC3E}">
        <p14:creationId xmlns:p14="http://schemas.microsoft.com/office/powerpoint/2010/main" val="329914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3"/>
          <a:stretch>
            <a:fillRect/>
          </a:stretch>
        </p:blipFill>
        <p:spPr>
          <a:xfrm>
            <a:off x="974808" y="1739854"/>
            <a:ext cx="2469229" cy="2674998"/>
          </a:xfrm>
          <a:prstGeom prst="rect">
            <a:avLst/>
          </a:prstGeom>
        </p:spPr>
      </p:pic>
      <p:sp>
        <p:nvSpPr>
          <p:cNvPr id="4" name="CuadroTexto 3">
            <a:extLst>
              <a:ext uri="{FF2B5EF4-FFF2-40B4-BE49-F238E27FC236}">
                <a16:creationId xmlns:a16="http://schemas.microsoft.com/office/drawing/2014/main" id="{E11E06F0-502D-8736-7390-405DACB2301D}"/>
              </a:ext>
            </a:extLst>
          </p:cNvPr>
          <p:cNvSpPr txBox="1"/>
          <p:nvPr/>
        </p:nvSpPr>
        <p:spPr>
          <a:xfrm>
            <a:off x="3444037" y="2437955"/>
            <a:ext cx="5220212" cy="1323439"/>
          </a:xfrm>
          <a:prstGeom prst="rect">
            <a:avLst/>
          </a:prstGeom>
          <a:noFill/>
        </p:spPr>
        <p:txBody>
          <a:bodyPr wrap="none" rtlCol="0">
            <a:spAutoFit/>
          </a:bodyPr>
          <a:lstStyle/>
          <a:p>
            <a:pPr algn="ctr"/>
            <a:r>
              <a:rPr lang="es-ES" sz="4000" dirty="0">
                <a:solidFill>
                  <a:srgbClr val="0033CC"/>
                </a:solidFill>
              </a:rPr>
              <a:t>Para finalizar Veamos el </a:t>
            </a:r>
          </a:p>
          <a:p>
            <a:pPr algn="ctr"/>
            <a:r>
              <a:rPr lang="es-ES" sz="4000" dirty="0">
                <a:solidFill>
                  <a:srgbClr val="0033CC"/>
                </a:solidFill>
              </a:rPr>
              <a:t>Aplicativo funcionando</a:t>
            </a:r>
          </a:p>
        </p:txBody>
      </p:sp>
      <p:pic>
        <p:nvPicPr>
          <p:cNvPr id="5" name="Picture 15">
            <a:extLst>
              <a:ext uri="{FF2B5EF4-FFF2-40B4-BE49-F238E27FC236}">
                <a16:creationId xmlns:a16="http://schemas.microsoft.com/office/drawing/2014/main" id="{12FB10BB-144D-FF9F-2181-F352930959AE}"/>
              </a:ext>
            </a:extLst>
          </p:cNvPr>
          <p:cNvPicPr>
            <a:picLocks noChangeAspect="1"/>
          </p:cNvPicPr>
          <p:nvPr/>
        </p:nvPicPr>
        <p:blipFill>
          <a:blip r:embed="rId4"/>
          <a:srcRect/>
          <a:stretch>
            <a:fillRect/>
          </a:stretch>
        </p:blipFill>
        <p:spPr>
          <a:xfrm>
            <a:off x="1725" y="-44651"/>
            <a:ext cx="2069516" cy="1187452"/>
          </a:xfrm>
          <a:prstGeom prst="rect">
            <a:avLst/>
          </a:prstGeom>
        </p:spPr>
      </p:pic>
      <p:grpSp>
        <p:nvGrpSpPr>
          <p:cNvPr id="6" name="Grupo 5">
            <a:extLst>
              <a:ext uri="{FF2B5EF4-FFF2-40B4-BE49-F238E27FC236}">
                <a16:creationId xmlns:a16="http://schemas.microsoft.com/office/drawing/2014/main" id="{6620A3FC-17E2-4D10-AC11-8DBA6C164935}"/>
              </a:ext>
            </a:extLst>
          </p:cNvPr>
          <p:cNvGrpSpPr/>
          <p:nvPr/>
        </p:nvGrpSpPr>
        <p:grpSpPr>
          <a:xfrm>
            <a:off x="7175337" y="4319439"/>
            <a:ext cx="1783761" cy="750872"/>
            <a:chOff x="7175337" y="4319439"/>
            <a:chExt cx="1783761" cy="750872"/>
          </a:xfrm>
        </p:grpSpPr>
        <p:pic>
          <p:nvPicPr>
            <p:cNvPr id="7" name="Imagen 6" descr="Logotipo, nombre de la empresa&#10;&#10;Descripción generada automáticamente">
              <a:extLst>
                <a:ext uri="{FF2B5EF4-FFF2-40B4-BE49-F238E27FC236}">
                  <a16:creationId xmlns:a16="http://schemas.microsoft.com/office/drawing/2014/main" id="{8D9CCEA3-D1BA-49EB-B011-7CD92597259F}"/>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8" name="CuadroTexto 7">
              <a:extLst>
                <a:ext uri="{FF2B5EF4-FFF2-40B4-BE49-F238E27FC236}">
                  <a16:creationId xmlns:a16="http://schemas.microsoft.com/office/drawing/2014/main" id="{83855158-1B30-46A2-8F43-072F34D947E8}"/>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272978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092FB3CB-3588-4A39-91E5-4346C6ECD9DD}"/>
              </a:ext>
            </a:extLst>
          </p:cNvPr>
          <p:cNvGrpSpPr/>
          <p:nvPr/>
        </p:nvGrpSpPr>
        <p:grpSpPr>
          <a:xfrm>
            <a:off x="7175337" y="4319439"/>
            <a:ext cx="1783761" cy="750872"/>
            <a:chOff x="7175337" y="4319439"/>
            <a:chExt cx="1783761" cy="750872"/>
          </a:xfrm>
        </p:grpSpPr>
        <p:pic>
          <p:nvPicPr>
            <p:cNvPr id="4" name="Imagen 3" descr="Logotipo, nombre de la empresa&#10;&#10;Descripción generada automáticamente">
              <a:extLst>
                <a:ext uri="{FF2B5EF4-FFF2-40B4-BE49-F238E27FC236}">
                  <a16:creationId xmlns:a16="http://schemas.microsoft.com/office/drawing/2014/main" id="{7DE51474-3AC9-4C39-922A-2A5893555A12}"/>
                </a:ext>
              </a:extLst>
            </p:cNvPr>
            <p:cNvPicPr>
              <a:picLocks noChangeAspect="1"/>
            </p:cNvPicPr>
            <p:nvPr/>
          </p:nvPicPr>
          <p:blipFill rotWithShape="1">
            <a:blip r:embed="rId3"/>
            <a:srcRect l="26672" t="4209" r="30847" b="38370"/>
            <a:stretch/>
          </p:blipFill>
          <p:spPr>
            <a:xfrm>
              <a:off x="8223116" y="4319439"/>
              <a:ext cx="735982" cy="750872"/>
            </a:xfrm>
            <a:prstGeom prst="rect">
              <a:avLst/>
            </a:prstGeom>
          </p:spPr>
        </p:pic>
        <p:sp>
          <p:nvSpPr>
            <p:cNvPr id="5" name="CuadroTexto 4">
              <a:extLst>
                <a:ext uri="{FF2B5EF4-FFF2-40B4-BE49-F238E27FC236}">
                  <a16:creationId xmlns:a16="http://schemas.microsoft.com/office/drawing/2014/main" id="{D273F246-AE6F-4D67-828F-90E97849C437}"/>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chemeClr val="bg1">
                      <a:lumMod val="95000"/>
                    </a:schemeClr>
                  </a:solidFill>
                </a:rPr>
                <a:t>SOLUTION SOFT</a:t>
              </a:r>
            </a:p>
            <a:p>
              <a:pPr algn="ctr"/>
              <a:r>
                <a:rPr lang="es-ES" sz="700" dirty="0">
                  <a:solidFill>
                    <a:schemeClr val="bg1">
                      <a:lumMod val="95000"/>
                    </a:schemeClr>
                  </a:solidFill>
                </a:rPr>
                <a:t>    Un mundo de soluciones</a:t>
              </a:r>
              <a:endParaRPr lang="es-CO" sz="700" dirty="0">
                <a:solidFill>
                  <a:schemeClr val="bg1">
                    <a:lumMod val="95000"/>
                  </a:schemeClr>
                </a:solidFill>
              </a:endParaRPr>
            </a:p>
          </p:txBody>
        </p:sp>
      </p:grpSp>
    </p:spTree>
    <p:extLst>
      <p:ext uri="{BB962C8B-B14F-4D97-AF65-F5344CB8AC3E}">
        <p14:creationId xmlns:p14="http://schemas.microsoft.com/office/powerpoint/2010/main" val="318159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04600" y="2141150"/>
            <a:ext cx="5126581" cy="2474652"/>
          </a:xfrm>
          <a:prstGeom prst="rect">
            <a:avLst/>
          </a:prstGeom>
          <a:noFill/>
        </p:spPr>
        <p:txBody>
          <a:bodyPr wrap="square" rtlCol="0">
            <a:spAutoFit/>
          </a:bodyPr>
          <a:lstStyle/>
          <a:p>
            <a:pPr algn="just">
              <a:lnSpc>
                <a:spcPct val="107000"/>
              </a:lnSpc>
              <a:spcAft>
                <a:spcPts val="800"/>
              </a:spcAft>
            </a:pPr>
            <a:r>
              <a:rPr lang="es-ES" sz="1800" b="1" dirty="0">
                <a:effectLst/>
                <a:latin typeface="Arial" panose="020B0604020202020204" pitchFamily="34" charset="0"/>
                <a:ea typeface="Calibri" panose="020F0502020204030204" pitchFamily="34" charset="0"/>
              </a:rPr>
              <a:t>Requisitos fundamentales:</a:t>
            </a:r>
          </a:p>
          <a:p>
            <a:pPr algn="just">
              <a:lnSpc>
                <a:spcPct val="107000"/>
              </a:lnSpc>
              <a:spcAft>
                <a:spcPts val="800"/>
              </a:spcAft>
            </a:pPr>
            <a:r>
              <a:rPr lang="es-ES" dirty="0">
                <a:latin typeface="Arial" panose="020B0604020202020204" pitchFamily="34" charset="0"/>
                <a:ea typeface="Calibri" panose="020F0502020204030204" pitchFamily="34" charset="0"/>
              </a:rPr>
              <a:t>A</a:t>
            </a:r>
            <a:r>
              <a:rPr lang="es-ES" sz="1800" dirty="0">
                <a:effectLst/>
                <a:latin typeface="Arial" panose="020B0604020202020204" pitchFamily="34" charset="0"/>
                <a:ea typeface="Calibri" panose="020F0502020204030204" pitchFamily="34" charset="0"/>
              </a:rPr>
              <a:t>cceso a internet de preferencia un </a:t>
            </a:r>
            <a:r>
              <a:rPr lang="es-ES" sz="1800" b="1" dirty="0">
                <a:effectLst/>
                <a:latin typeface="Arial" panose="020B0604020202020204" pitchFamily="34" charset="0"/>
                <a:ea typeface="Calibri" panose="020F0502020204030204" pitchFamily="34" charset="0"/>
              </a:rPr>
              <a:t>par dedicado.</a:t>
            </a:r>
          </a:p>
          <a:p>
            <a:pPr algn="just">
              <a:lnSpc>
                <a:spcPct val="107000"/>
              </a:lnSpc>
              <a:spcAft>
                <a:spcPts val="800"/>
              </a:spcAft>
            </a:pPr>
            <a:r>
              <a:rPr lang="es-ES" dirty="0">
                <a:latin typeface="Arial" panose="020B0604020202020204" pitchFamily="34" charset="0"/>
                <a:ea typeface="Calibri" panose="020F0502020204030204" pitchFamily="34" charset="0"/>
              </a:rPr>
              <a:t>Computadores con un mínimo de 2 Gb de RAM</a:t>
            </a:r>
            <a:r>
              <a:rPr lang="es-ES" dirty="0">
                <a:latin typeface="Calibri" panose="020F0502020204030204" pitchFamily="34" charset="0"/>
                <a:ea typeface="Calibri" panose="020F0502020204030204" pitchFamily="34" charset="0"/>
              </a:rPr>
              <a:t> y 250 Gb de DD, </a:t>
            </a:r>
            <a:r>
              <a:rPr lang="es-ES" b="1" dirty="0">
                <a:latin typeface="Calibri" panose="020F0502020204030204" pitchFamily="34" charset="0"/>
                <a:ea typeface="Calibri" panose="020F0502020204030204" pitchFamily="34" charset="0"/>
              </a:rPr>
              <a:t>navegadores actualizados </a:t>
            </a:r>
            <a:r>
              <a:rPr lang="es-ES" dirty="0">
                <a:latin typeface="Calibri" panose="020F0502020204030204" pitchFamily="34" charset="0"/>
                <a:ea typeface="Calibri" panose="020F0502020204030204" pitchFamily="34" charset="0"/>
              </a:rPr>
              <a:t>de preferencia Google Chrome.</a:t>
            </a:r>
          </a:p>
          <a:p>
            <a:pPr algn="just">
              <a:lnSpc>
                <a:spcPct val="107000"/>
              </a:lnSpc>
              <a:spcAft>
                <a:spcPts val="800"/>
              </a:spcAft>
            </a:pPr>
            <a:endParaRPr lang="es-ES" dirty="0">
              <a:latin typeface="Arial" panose="020B0604020202020204" pitchFamily="34" charset="0"/>
              <a:ea typeface="Calibri" panose="020F0502020204030204" pitchFamily="34" charset="0"/>
            </a:endParaRPr>
          </a:p>
        </p:txBody>
      </p:sp>
      <p:pic>
        <p:nvPicPr>
          <p:cNvPr id="6" name="Imagen 5"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3"/>
          <a:stretch>
            <a:fillRect/>
          </a:stretch>
        </p:blipFill>
        <p:spPr>
          <a:xfrm>
            <a:off x="750" y="0"/>
            <a:ext cx="3017838" cy="1111063"/>
          </a:xfrm>
          <a:prstGeom prst="rect">
            <a:avLst/>
          </a:prstGeom>
        </p:spPr>
      </p:pic>
      <p:grpSp>
        <p:nvGrpSpPr>
          <p:cNvPr id="7" name="Grupo 6">
            <a:extLst>
              <a:ext uri="{FF2B5EF4-FFF2-40B4-BE49-F238E27FC236}">
                <a16:creationId xmlns:a16="http://schemas.microsoft.com/office/drawing/2014/main" id="{C96821A5-A4E6-4CF7-A786-E5ABC367DEF5}"/>
              </a:ext>
            </a:extLst>
          </p:cNvPr>
          <p:cNvGrpSpPr/>
          <p:nvPr/>
        </p:nvGrpSpPr>
        <p:grpSpPr>
          <a:xfrm>
            <a:off x="7175337" y="4319439"/>
            <a:ext cx="1783761" cy="750872"/>
            <a:chOff x="7175337" y="4319439"/>
            <a:chExt cx="1783761" cy="750872"/>
          </a:xfrm>
        </p:grpSpPr>
        <p:pic>
          <p:nvPicPr>
            <p:cNvPr id="8" name="Imagen 7" descr="Logotipo, nombre de la empresa&#10;&#10;Descripción generada automáticamente">
              <a:extLst>
                <a:ext uri="{FF2B5EF4-FFF2-40B4-BE49-F238E27FC236}">
                  <a16:creationId xmlns:a16="http://schemas.microsoft.com/office/drawing/2014/main" id="{F5944D25-2D8D-43F7-8291-3DC080DD31AB}"/>
                </a:ext>
              </a:extLst>
            </p:cNvPr>
            <p:cNvPicPr>
              <a:picLocks noChangeAspect="1"/>
            </p:cNvPicPr>
            <p:nvPr/>
          </p:nvPicPr>
          <p:blipFill rotWithShape="1">
            <a:blip r:embed="rId4"/>
            <a:srcRect l="26672" t="4209" r="30847" b="38370"/>
            <a:stretch/>
          </p:blipFill>
          <p:spPr>
            <a:xfrm>
              <a:off x="8223116" y="4319439"/>
              <a:ext cx="735982" cy="750872"/>
            </a:xfrm>
            <a:prstGeom prst="rect">
              <a:avLst/>
            </a:prstGeom>
          </p:spPr>
        </p:pic>
        <p:sp>
          <p:nvSpPr>
            <p:cNvPr id="9" name="CuadroTexto 8">
              <a:extLst>
                <a:ext uri="{FF2B5EF4-FFF2-40B4-BE49-F238E27FC236}">
                  <a16:creationId xmlns:a16="http://schemas.microsoft.com/office/drawing/2014/main" id="{4267D6B5-9932-4C39-A07B-221C251B8089}"/>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1181" y="1349660"/>
            <a:ext cx="3427917" cy="1940942"/>
          </a:xfrm>
          <a:prstGeom prst="rect">
            <a:avLst/>
          </a:prstGeom>
        </p:spPr>
      </p:pic>
    </p:spTree>
    <p:extLst>
      <p:ext uri="{BB962C8B-B14F-4D97-AF65-F5344CB8AC3E}">
        <p14:creationId xmlns:p14="http://schemas.microsoft.com/office/powerpoint/2010/main" val="1121997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9F29030-2152-7C84-AD1D-0C0E5D0D5A5B}"/>
              </a:ext>
            </a:extLst>
          </p:cNvPr>
          <p:cNvSpPr txBox="1"/>
          <p:nvPr/>
        </p:nvSpPr>
        <p:spPr>
          <a:xfrm>
            <a:off x="287678" y="1796439"/>
            <a:ext cx="4376790" cy="2031325"/>
          </a:xfrm>
          <a:prstGeom prst="rect">
            <a:avLst/>
          </a:prstGeom>
          <a:noFill/>
        </p:spPr>
        <p:txBody>
          <a:bodyPr wrap="square" rtlCol="0">
            <a:spAutoFit/>
          </a:bodyPr>
          <a:lstStyle/>
          <a:p>
            <a:pPr algn="just"/>
            <a:r>
              <a:rPr lang="es-ES" b="1" dirty="0">
                <a:latin typeface="Arial" panose="020B0604020202020204" pitchFamily="34" charset="0"/>
                <a:cs typeface="Arial" panose="020B0604020202020204" pitchFamily="34" charset="0"/>
              </a:rPr>
              <a:t>Consideraciones de nuestro tipo de cliente:</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Clientes en ciudades principales o cabeceras municipales que cuenten con </a:t>
            </a:r>
            <a:r>
              <a:rPr lang="es-ES" b="1" dirty="0">
                <a:latin typeface="Arial" panose="020B0604020202020204" pitchFamily="34" charset="0"/>
                <a:cs typeface="Arial" panose="020B0604020202020204" pitchFamily="34" charset="0"/>
              </a:rPr>
              <a:t>acceso a electricidad, computadores e internet.</a:t>
            </a:r>
          </a:p>
        </p:txBody>
      </p:sp>
      <p:pic>
        <p:nvPicPr>
          <p:cNvPr id="3" name="Imagen 2"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3"/>
          <a:stretch>
            <a:fillRect/>
          </a:stretch>
        </p:blipFill>
        <p:spPr>
          <a:xfrm>
            <a:off x="750" y="0"/>
            <a:ext cx="3017838" cy="1111063"/>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806" y="1796439"/>
            <a:ext cx="3415301" cy="2031325"/>
          </a:xfrm>
          <a:prstGeom prst="rect">
            <a:avLst/>
          </a:prstGeom>
        </p:spPr>
      </p:pic>
      <p:grpSp>
        <p:nvGrpSpPr>
          <p:cNvPr id="5" name="Grupo 4">
            <a:extLst>
              <a:ext uri="{FF2B5EF4-FFF2-40B4-BE49-F238E27FC236}">
                <a16:creationId xmlns:a16="http://schemas.microsoft.com/office/drawing/2014/main" id="{C96821A5-A4E6-4CF7-A786-E5ABC367DEF5}"/>
              </a:ext>
            </a:extLst>
          </p:cNvPr>
          <p:cNvGrpSpPr/>
          <p:nvPr/>
        </p:nvGrpSpPr>
        <p:grpSpPr>
          <a:xfrm>
            <a:off x="7175337" y="4319439"/>
            <a:ext cx="1783761" cy="750872"/>
            <a:chOff x="7175337" y="4319439"/>
            <a:chExt cx="1783761" cy="750872"/>
          </a:xfrm>
        </p:grpSpPr>
        <p:pic>
          <p:nvPicPr>
            <p:cNvPr id="6" name="Imagen 5" descr="Logotipo, nombre de la empresa&#10;&#10;Descripción generada automáticamente">
              <a:extLst>
                <a:ext uri="{FF2B5EF4-FFF2-40B4-BE49-F238E27FC236}">
                  <a16:creationId xmlns:a16="http://schemas.microsoft.com/office/drawing/2014/main" id="{F5944D25-2D8D-43F7-8291-3DC080DD31AB}"/>
                </a:ext>
              </a:extLst>
            </p:cNvPr>
            <p:cNvPicPr>
              <a:picLocks noChangeAspect="1"/>
            </p:cNvPicPr>
            <p:nvPr/>
          </p:nvPicPr>
          <p:blipFill rotWithShape="1">
            <a:blip r:embed="rId5"/>
            <a:srcRect l="26672" t="4209" r="30847" b="38370"/>
            <a:stretch/>
          </p:blipFill>
          <p:spPr>
            <a:xfrm>
              <a:off x="8223116" y="4319439"/>
              <a:ext cx="735982" cy="750872"/>
            </a:xfrm>
            <a:prstGeom prst="rect">
              <a:avLst/>
            </a:prstGeom>
          </p:spPr>
        </p:pic>
        <p:sp>
          <p:nvSpPr>
            <p:cNvPr id="7" name="CuadroTexto 6">
              <a:extLst>
                <a:ext uri="{FF2B5EF4-FFF2-40B4-BE49-F238E27FC236}">
                  <a16:creationId xmlns:a16="http://schemas.microsoft.com/office/drawing/2014/main" id="{4267D6B5-9932-4C39-A07B-221C251B8089}"/>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4095673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D471FFA4-F3E1-4155-A3AB-0FE035D85052}"/>
              </a:ext>
            </a:extLst>
          </p:cNvPr>
          <p:cNvGrpSpPr>
            <a:grpSpLocks noChangeAspect="1"/>
          </p:cNvGrpSpPr>
          <p:nvPr/>
        </p:nvGrpSpPr>
        <p:grpSpPr>
          <a:xfrm>
            <a:off x="1419614" y="1409039"/>
            <a:ext cx="1851699" cy="1851699"/>
            <a:chOff x="0" y="0"/>
            <a:chExt cx="6350000" cy="6350000"/>
          </a:xfrm>
        </p:grpSpPr>
        <p:sp>
          <p:nvSpPr>
            <p:cNvPr id="4" name="Freeform 9">
              <a:extLst>
                <a:ext uri="{FF2B5EF4-FFF2-40B4-BE49-F238E27FC236}">
                  <a16:creationId xmlns:a16="http://schemas.microsoft.com/office/drawing/2014/main" id="{1E7E2F63-8C1B-5F12-68D9-0F3BF85F90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5" name="Group 10">
            <a:extLst>
              <a:ext uri="{FF2B5EF4-FFF2-40B4-BE49-F238E27FC236}">
                <a16:creationId xmlns:a16="http://schemas.microsoft.com/office/drawing/2014/main" id="{75BBA6D4-B1A5-AD63-3E45-5567BA4BC096}"/>
              </a:ext>
            </a:extLst>
          </p:cNvPr>
          <p:cNvGrpSpPr>
            <a:grpSpLocks noChangeAspect="1"/>
          </p:cNvGrpSpPr>
          <p:nvPr/>
        </p:nvGrpSpPr>
        <p:grpSpPr>
          <a:xfrm>
            <a:off x="2667171" y="3156933"/>
            <a:ext cx="1851699" cy="1851699"/>
            <a:chOff x="0" y="0"/>
            <a:chExt cx="6350000" cy="6350000"/>
          </a:xfrm>
        </p:grpSpPr>
        <p:sp>
          <p:nvSpPr>
            <p:cNvPr id="6" name="Freeform 11">
              <a:extLst>
                <a:ext uri="{FF2B5EF4-FFF2-40B4-BE49-F238E27FC236}">
                  <a16:creationId xmlns:a16="http://schemas.microsoft.com/office/drawing/2014/main" id="{469463D4-FBE7-8FC6-EA68-91EF02E2409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7" name="Picture 12">
            <a:extLst>
              <a:ext uri="{FF2B5EF4-FFF2-40B4-BE49-F238E27FC236}">
                <a16:creationId xmlns:a16="http://schemas.microsoft.com/office/drawing/2014/main" id="{8E77CA0E-2773-0D38-A407-57D916ACEF69}"/>
              </a:ext>
            </a:extLst>
          </p:cNvPr>
          <p:cNvPicPr>
            <a:picLocks noChangeAspect="1"/>
          </p:cNvPicPr>
          <p:nvPr/>
        </p:nvPicPr>
        <p:blipFill>
          <a:blip r:embed="rId3"/>
          <a:srcRect/>
          <a:stretch>
            <a:fillRect/>
          </a:stretch>
        </p:blipFill>
        <p:spPr>
          <a:xfrm>
            <a:off x="1885751" y="1948611"/>
            <a:ext cx="932787" cy="1045888"/>
          </a:xfrm>
          <a:prstGeom prst="rect">
            <a:avLst/>
          </a:prstGeom>
          <a:solidFill>
            <a:srgbClr val="EC6433"/>
          </a:solidFill>
          <a:ln w="1791" cap="flat">
            <a:noFill/>
            <a:prstDash val="solid"/>
            <a:miter/>
          </a:ln>
        </p:spPr>
      </p:pic>
      <p:grpSp>
        <p:nvGrpSpPr>
          <p:cNvPr id="8" name="Group 13">
            <a:extLst>
              <a:ext uri="{FF2B5EF4-FFF2-40B4-BE49-F238E27FC236}">
                <a16:creationId xmlns:a16="http://schemas.microsoft.com/office/drawing/2014/main" id="{69C54E42-73E3-3669-3890-9DBFB1615550}"/>
              </a:ext>
            </a:extLst>
          </p:cNvPr>
          <p:cNvGrpSpPr>
            <a:grpSpLocks noChangeAspect="1"/>
          </p:cNvGrpSpPr>
          <p:nvPr/>
        </p:nvGrpSpPr>
        <p:grpSpPr>
          <a:xfrm>
            <a:off x="3859382" y="1305235"/>
            <a:ext cx="1851699" cy="1851699"/>
            <a:chOff x="0" y="0"/>
            <a:chExt cx="6350000" cy="6350000"/>
          </a:xfrm>
        </p:grpSpPr>
        <p:sp>
          <p:nvSpPr>
            <p:cNvPr id="9" name="Freeform 14">
              <a:extLst>
                <a:ext uri="{FF2B5EF4-FFF2-40B4-BE49-F238E27FC236}">
                  <a16:creationId xmlns:a16="http://schemas.microsoft.com/office/drawing/2014/main" id="{09BFDB7D-A154-F707-C88F-E13E2C737A6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5">
            <a:extLst>
              <a:ext uri="{FF2B5EF4-FFF2-40B4-BE49-F238E27FC236}">
                <a16:creationId xmlns:a16="http://schemas.microsoft.com/office/drawing/2014/main" id="{1555259E-2FA5-2A11-8152-7A92D3B2380D}"/>
              </a:ext>
            </a:extLst>
          </p:cNvPr>
          <p:cNvGrpSpPr>
            <a:grpSpLocks noChangeAspect="1"/>
          </p:cNvGrpSpPr>
          <p:nvPr/>
        </p:nvGrpSpPr>
        <p:grpSpPr>
          <a:xfrm>
            <a:off x="6196135" y="1305235"/>
            <a:ext cx="1851699" cy="1851699"/>
            <a:chOff x="0" y="0"/>
            <a:chExt cx="6350000" cy="6350000"/>
          </a:xfrm>
        </p:grpSpPr>
        <p:sp>
          <p:nvSpPr>
            <p:cNvPr id="11" name="Freeform 16">
              <a:extLst>
                <a:ext uri="{FF2B5EF4-FFF2-40B4-BE49-F238E27FC236}">
                  <a16:creationId xmlns:a16="http://schemas.microsoft.com/office/drawing/2014/main" id="{C52C5A4C-79FE-FA75-4FA6-73770A8405A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7">
            <a:extLst>
              <a:ext uri="{FF2B5EF4-FFF2-40B4-BE49-F238E27FC236}">
                <a16:creationId xmlns:a16="http://schemas.microsoft.com/office/drawing/2014/main" id="{BE5B43B2-7432-499E-67CC-F1BB5932E2E6}"/>
              </a:ext>
            </a:extLst>
          </p:cNvPr>
          <p:cNvGrpSpPr>
            <a:grpSpLocks noChangeAspect="1"/>
          </p:cNvGrpSpPr>
          <p:nvPr/>
        </p:nvGrpSpPr>
        <p:grpSpPr>
          <a:xfrm>
            <a:off x="5162286" y="3091873"/>
            <a:ext cx="1851699" cy="1851699"/>
            <a:chOff x="0" y="0"/>
            <a:chExt cx="6350000" cy="6350000"/>
          </a:xfrm>
        </p:grpSpPr>
        <p:sp>
          <p:nvSpPr>
            <p:cNvPr id="13" name="Freeform 18">
              <a:extLst>
                <a:ext uri="{FF2B5EF4-FFF2-40B4-BE49-F238E27FC236}">
                  <a16:creationId xmlns:a16="http://schemas.microsoft.com/office/drawing/2014/main" id="{12771A01-CE0B-AD2C-9FEE-892732F7242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14" name="Picture 19">
            <a:extLst>
              <a:ext uri="{FF2B5EF4-FFF2-40B4-BE49-F238E27FC236}">
                <a16:creationId xmlns:a16="http://schemas.microsoft.com/office/drawing/2014/main" id="{D2EA9D7D-AFA8-D018-4087-ED3C36DE9C52}"/>
              </a:ext>
            </a:extLst>
          </p:cNvPr>
          <p:cNvPicPr>
            <a:picLocks noChangeAspect="1"/>
          </p:cNvPicPr>
          <p:nvPr/>
        </p:nvPicPr>
        <p:blipFill>
          <a:blip r:embed="rId4"/>
          <a:srcRect/>
          <a:stretch>
            <a:fillRect/>
          </a:stretch>
        </p:blipFill>
        <p:spPr>
          <a:xfrm>
            <a:off x="4315118" y="1948611"/>
            <a:ext cx="940227" cy="943371"/>
          </a:xfrm>
          <a:prstGeom prst="rect">
            <a:avLst/>
          </a:prstGeom>
          <a:solidFill>
            <a:srgbClr val="EC6433"/>
          </a:solidFill>
          <a:ln w="1791" cap="flat">
            <a:noFill/>
            <a:prstDash val="solid"/>
            <a:miter/>
          </a:ln>
        </p:spPr>
      </p:pic>
      <p:pic>
        <p:nvPicPr>
          <p:cNvPr id="15" name="Picture 20">
            <a:extLst>
              <a:ext uri="{FF2B5EF4-FFF2-40B4-BE49-F238E27FC236}">
                <a16:creationId xmlns:a16="http://schemas.microsoft.com/office/drawing/2014/main" id="{43543287-00E5-5C0F-FA74-E9B93DB3F14F}"/>
              </a:ext>
            </a:extLst>
          </p:cNvPr>
          <p:cNvPicPr>
            <a:picLocks noChangeAspect="1"/>
          </p:cNvPicPr>
          <p:nvPr/>
        </p:nvPicPr>
        <p:blipFill>
          <a:blip r:embed="rId5"/>
          <a:srcRect/>
          <a:stretch>
            <a:fillRect/>
          </a:stretch>
        </p:blipFill>
        <p:spPr>
          <a:xfrm>
            <a:off x="6394681" y="1857103"/>
            <a:ext cx="955572" cy="955572"/>
          </a:xfrm>
          <a:prstGeom prst="rect">
            <a:avLst/>
          </a:prstGeom>
          <a:solidFill>
            <a:srgbClr val="EC6433"/>
          </a:solidFill>
          <a:ln w="1791" cap="flat">
            <a:noFill/>
            <a:prstDash val="solid"/>
            <a:miter/>
          </a:ln>
        </p:spPr>
      </p:pic>
      <p:pic>
        <p:nvPicPr>
          <p:cNvPr id="16" name="Picture 21">
            <a:extLst>
              <a:ext uri="{FF2B5EF4-FFF2-40B4-BE49-F238E27FC236}">
                <a16:creationId xmlns:a16="http://schemas.microsoft.com/office/drawing/2014/main" id="{E25A7295-D7D4-2B07-7ABB-9217F7A100E8}"/>
              </a:ext>
            </a:extLst>
          </p:cNvPr>
          <p:cNvPicPr>
            <a:picLocks noChangeAspect="1"/>
          </p:cNvPicPr>
          <p:nvPr/>
        </p:nvPicPr>
        <p:blipFill>
          <a:blip r:embed="rId6"/>
          <a:srcRect/>
          <a:stretch>
            <a:fillRect/>
          </a:stretch>
        </p:blipFill>
        <p:spPr>
          <a:xfrm>
            <a:off x="7266066" y="1946587"/>
            <a:ext cx="650275" cy="650275"/>
          </a:xfrm>
          <a:prstGeom prst="rect">
            <a:avLst/>
          </a:prstGeom>
          <a:solidFill>
            <a:srgbClr val="EC6433"/>
          </a:solidFill>
          <a:ln w="1791" cap="flat">
            <a:noFill/>
            <a:prstDash val="solid"/>
            <a:miter/>
          </a:ln>
        </p:spPr>
      </p:pic>
      <p:pic>
        <p:nvPicPr>
          <p:cNvPr id="17" name="Picture 22">
            <a:extLst>
              <a:ext uri="{FF2B5EF4-FFF2-40B4-BE49-F238E27FC236}">
                <a16:creationId xmlns:a16="http://schemas.microsoft.com/office/drawing/2014/main" id="{69307DA7-E8B2-64C0-4575-EA4C387E19D0}"/>
              </a:ext>
            </a:extLst>
          </p:cNvPr>
          <p:cNvPicPr>
            <a:picLocks noChangeAspect="1"/>
          </p:cNvPicPr>
          <p:nvPr/>
        </p:nvPicPr>
        <p:blipFill>
          <a:blip r:embed="rId7"/>
          <a:srcRect/>
          <a:stretch>
            <a:fillRect/>
          </a:stretch>
        </p:blipFill>
        <p:spPr>
          <a:xfrm>
            <a:off x="3123225" y="3788947"/>
            <a:ext cx="939592" cy="939592"/>
          </a:xfrm>
          <a:prstGeom prst="rect">
            <a:avLst/>
          </a:prstGeom>
        </p:spPr>
      </p:pic>
      <p:pic>
        <p:nvPicPr>
          <p:cNvPr id="18" name="Picture 23">
            <a:extLst>
              <a:ext uri="{FF2B5EF4-FFF2-40B4-BE49-F238E27FC236}">
                <a16:creationId xmlns:a16="http://schemas.microsoft.com/office/drawing/2014/main" id="{286D691E-CB50-9834-2669-37B285F920E6}"/>
              </a:ext>
            </a:extLst>
          </p:cNvPr>
          <p:cNvPicPr>
            <a:picLocks noChangeAspect="1"/>
          </p:cNvPicPr>
          <p:nvPr/>
        </p:nvPicPr>
        <p:blipFill>
          <a:blip r:embed="rId8"/>
          <a:srcRect r="6136" b="8790"/>
          <a:stretch>
            <a:fillRect/>
          </a:stretch>
        </p:blipFill>
        <p:spPr>
          <a:xfrm>
            <a:off x="5497152" y="3549960"/>
            <a:ext cx="1181968" cy="1148548"/>
          </a:xfrm>
          <a:prstGeom prst="rect">
            <a:avLst/>
          </a:prstGeom>
          <a:solidFill>
            <a:srgbClr val="EC6433"/>
          </a:solidFill>
          <a:ln w="1791" cap="flat">
            <a:noFill/>
            <a:prstDash val="solid"/>
            <a:miter/>
          </a:ln>
        </p:spPr>
      </p:pic>
      <p:sp>
        <p:nvSpPr>
          <p:cNvPr id="20" name="CuadroTexto 19">
            <a:extLst>
              <a:ext uri="{FF2B5EF4-FFF2-40B4-BE49-F238E27FC236}">
                <a16:creationId xmlns:a16="http://schemas.microsoft.com/office/drawing/2014/main" id="{7AABABEB-7E10-F4A6-8AD6-1D8DEB327DAC}"/>
              </a:ext>
            </a:extLst>
          </p:cNvPr>
          <p:cNvSpPr txBox="1"/>
          <p:nvPr/>
        </p:nvSpPr>
        <p:spPr>
          <a:xfrm>
            <a:off x="3084000" y="296054"/>
            <a:ext cx="3015377" cy="584775"/>
          </a:xfrm>
          <a:prstGeom prst="rect">
            <a:avLst/>
          </a:prstGeom>
          <a:noFill/>
        </p:spPr>
        <p:txBody>
          <a:bodyPr wrap="none" rtlCol="0">
            <a:spAutoFit/>
          </a:bodyPr>
          <a:lstStyle/>
          <a:p>
            <a:r>
              <a:rPr lang="es-ES" sz="3200" dirty="0">
                <a:solidFill>
                  <a:schemeClr val="bg1"/>
                </a:solidFill>
              </a:rPr>
              <a:t>Módulos Clínicos</a:t>
            </a:r>
            <a:endParaRPr lang="es-ES" sz="3200" dirty="0"/>
          </a:p>
        </p:txBody>
      </p:sp>
      <p:pic>
        <p:nvPicPr>
          <p:cNvPr id="21" name="Picture 15">
            <a:extLst>
              <a:ext uri="{FF2B5EF4-FFF2-40B4-BE49-F238E27FC236}">
                <a16:creationId xmlns:a16="http://schemas.microsoft.com/office/drawing/2014/main" id="{0D55041C-D11E-1FD4-8148-F5A2E3AB5481}"/>
              </a:ext>
            </a:extLst>
          </p:cNvPr>
          <p:cNvPicPr>
            <a:picLocks noChangeAspect="1"/>
          </p:cNvPicPr>
          <p:nvPr/>
        </p:nvPicPr>
        <p:blipFill>
          <a:blip r:embed="rId9"/>
          <a:srcRect/>
          <a:stretch>
            <a:fillRect/>
          </a:stretch>
        </p:blipFill>
        <p:spPr>
          <a:xfrm>
            <a:off x="1726" y="-44651"/>
            <a:ext cx="2069516" cy="1187452"/>
          </a:xfrm>
          <a:prstGeom prst="rect">
            <a:avLst/>
          </a:prstGeom>
        </p:spPr>
      </p:pic>
      <p:sp>
        <p:nvSpPr>
          <p:cNvPr id="22" name="TextBox 25">
            <a:extLst>
              <a:ext uri="{FF2B5EF4-FFF2-40B4-BE49-F238E27FC236}">
                <a16:creationId xmlns:a16="http://schemas.microsoft.com/office/drawing/2014/main" id="{12C1B09A-3E40-9916-CC07-A610948BB500}"/>
              </a:ext>
            </a:extLst>
          </p:cNvPr>
          <p:cNvSpPr txBox="1"/>
          <p:nvPr/>
        </p:nvSpPr>
        <p:spPr>
          <a:xfrm>
            <a:off x="1989601" y="1629470"/>
            <a:ext cx="828937" cy="184048"/>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Medicina</a:t>
            </a:r>
          </a:p>
        </p:txBody>
      </p:sp>
      <p:sp>
        <p:nvSpPr>
          <p:cNvPr id="23" name="TextBox 25">
            <a:extLst>
              <a:ext uri="{FF2B5EF4-FFF2-40B4-BE49-F238E27FC236}">
                <a16:creationId xmlns:a16="http://schemas.microsoft.com/office/drawing/2014/main" id="{17F2D1A1-7B47-BE10-106E-3FB762BBF5E6}"/>
              </a:ext>
            </a:extLst>
          </p:cNvPr>
          <p:cNvSpPr txBox="1"/>
          <p:nvPr/>
        </p:nvSpPr>
        <p:spPr>
          <a:xfrm>
            <a:off x="4378594" y="1594782"/>
            <a:ext cx="1050010" cy="184048"/>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Psicología</a:t>
            </a:r>
          </a:p>
        </p:txBody>
      </p:sp>
      <p:sp>
        <p:nvSpPr>
          <p:cNvPr id="24" name="TextBox 25">
            <a:extLst>
              <a:ext uri="{FF2B5EF4-FFF2-40B4-BE49-F238E27FC236}">
                <a16:creationId xmlns:a16="http://schemas.microsoft.com/office/drawing/2014/main" id="{505DDB79-43F5-FC7B-8C36-AB7F1EFD8FAF}"/>
              </a:ext>
            </a:extLst>
          </p:cNvPr>
          <p:cNvSpPr txBox="1"/>
          <p:nvPr/>
        </p:nvSpPr>
        <p:spPr>
          <a:xfrm>
            <a:off x="6679120" y="1579389"/>
            <a:ext cx="1050010" cy="184048"/>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Optometría</a:t>
            </a:r>
          </a:p>
        </p:txBody>
      </p:sp>
      <p:sp>
        <p:nvSpPr>
          <p:cNvPr id="25" name="TextBox 25">
            <a:extLst>
              <a:ext uri="{FF2B5EF4-FFF2-40B4-BE49-F238E27FC236}">
                <a16:creationId xmlns:a16="http://schemas.microsoft.com/office/drawing/2014/main" id="{21CF4182-654B-1ADA-EFCF-4322EC0D06E5}"/>
              </a:ext>
            </a:extLst>
          </p:cNvPr>
          <p:cNvSpPr txBox="1"/>
          <p:nvPr/>
        </p:nvSpPr>
        <p:spPr>
          <a:xfrm>
            <a:off x="2913477" y="3545967"/>
            <a:ext cx="1551630" cy="179536"/>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Fonoaudiología</a:t>
            </a:r>
          </a:p>
        </p:txBody>
      </p:sp>
      <p:sp>
        <p:nvSpPr>
          <p:cNvPr id="26" name="TextBox 25">
            <a:extLst>
              <a:ext uri="{FF2B5EF4-FFF2-40B4-BE49-F238E27FC236}">
                <a16:creationId xmlns:a16="http://schemas.microsoft.com/office/drawing/2014/main" id="{558A8637-F794-504E-4197-FD8AF3E3E6A0}"/>
              </a:ext>
            </a:extLst>
          </p:cNvPr>
          <p:cNvSpPr txBox="1"/>
          <p:nvPr/>
        </p:nvSpPr>
        <p:spPr>
          <a:xfrm>
            <a:off x="5497152" y="3420116"/>
            <a:ext cx="1225930" cy="179536"/>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Laboratorio</a:t>
            </a:r>
          </a:p>
        </p:txBody>
      </p:sp>
      <p:sp>
        <p:nvSpPr>
          <p:cNvPr id="2" name="Globo: flecha derecha 1">
            <a:extLst>
              <a:ext uri="{FF2B5EF4-FFF2-40B4-BE49-F238E27FC236}">
                <a16:creationId xmlns:a16="http://schemas.microsoft.com/office/drawing/2014/main" id="{1CDFB95A-3EA5-400E-BF67-27FDEB762E3C}"/>
              </a:ext>
            </a:extLst>
          </p:cNvPr>
          <p:cNvSpPr/>
          <p:nvPr/>
        </p:nvSpPr>
        <p:spPr>
          <a:xfrm>
            <a:off x="512487" y="3836348"/>
            <a:ext cx="2108958" cy="575772"/>
          </a:xfrm>
          <a:prstGeom prst="rightArrowCallout">
            <a:avLst/>
          </a:prstGeom>
          <a:solidFill>
            <a:srgbClr val="00B0F0"/>
          </a:solidFill>
          <a:ln>
            <a:solidFill>
              <a:srgbClr val="3333F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t>En</a:t>
            </a:r>
            <a:r>
              <a:rPr lang="es-ES" sz="2400" b="1" dirty="0"/>
              <a:t> </a:t>
            </a:r>
            <a:r>
              <a:rPr lang="es-ES" sz="1600" b="1" dirty="0"/>
              <a:t>desarrollo</a:t>
            </a:r>
            <a:endParaRPr lang="es-ES" sz="2400" b="1" dirty="0"/>
          </a:p>
        </p:txBody>
      </p:sp>
      <p:grpSp>
        <p:nvGrpSpPr>
          <p:cNvPr id="27" name="Grupo 26">
            <a:extLst>
              <a:ext uri="{FF2B5EF4-FFF2-40B4-BE49-F238E27FC236}">
                <a16:creationId xmlns:a16="http://schemas.microsoft.com/office/drawing/2014/main" id="{133F0F12-B184-42CA-BF50-E6BAD3CDA178}"/>
              </a:ext>
            </a:extLst>
          </p:cNvPr>
          <p:cNvGrpSpPr/>
          <p:nvPr/>
        </p:nvGrpSpPr>
        <p:grpSpPr>
          <a:xfrm>
            <a:off x="7175337" y="4319439"/>
            <a:ext cx="1783761" cy="750872"/>
            <a:chOff x="7175337" y="4319439"/>
            <a:chExt cx="1783761" cy="750872"/>
          </a:xfrm>
        </p:grpSpPr>
        <p:pic>
          <p:nvPicPr>
            <p:cNvPr id="28" name="Imagen 27" descr="Logotipo, nombre de la empresa&#10;&#10;Descripción generada automáticamente">
              <a:extLst>
                <a:ext uri="{FF2B5EF4-FFF2-40B4-BE49-F238E27FC236}">
                  <a16:creationId xmlns:a16="http://schemas.microsoft.com/office/drawing/2014/main" id="{80059BF6-2B1B-4C38-8EA3-FF164624EE52}"/>
                </a:ext>
              </a:extLst>
            </p:cNvPr>
            <p:cNvPicPr>
              <a:picLocks noChangeAspect="1"/>
            </p:cNvPicPr>
            <p:nvPr/>
          </p:nvPicPr>
          <p:blipFill rotWithShape="1">
            <a:blip r:embed="rId10"/>
            <a:srcRect l="26672" t="4209" r="30847" b="38370"/>
            <a:stretch/>
          </p:blipFill>
          <p:spPr>
            <a:xfrm>
              <a:off x="8223116" y="4319439"/>
              <a:ext cx="735982" cy="750872"/>
            </a:xfrm>
            <a:prstGeom prst="rect">
              <a:avLst/>
            </a:prstGeom>
          </p:spPr>
        </p:pic>
        <p:sp>
          <p:nvSpPr>
            <p:cNvPr id="29" name="CuadroTexto 28">
              <a:extLst>
                <a:ext uri="{FF2B5EF4-FFF2-40B4-BE49-F238E27FC236}">
                  <a16:creationId xmlns:a16="http://schemas.microsoft.com/office/drawing/2014/main" id="{F8D714B9-B326-45F9-9E3C-16699CF20B4B}"/>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318177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9A8FA974-D2B6-2FE6-CF9D-0656C32E5889}"/>
              </a:ext>
            </a:extLst>
          </p:cNvPr>
          <p:cNvGrpSpPr>
            <a:grpSpLocks noChangeAspect="1"/>
          </p:cNvGrpSpPr>
          <p:nvPr/>
        </p:nvGrpSpPr>
        <p:grpSpPr>
          <a:xfrm>
            <a:off x="7271442" y="2516316"/>
            <a:ext cx="1589968" cy="1532372"/>
            <a:chOff x="0" y="0"/>
            <a:chExt cx="6350000" cy="6350000"/>
          </a:xfrm>
        </p:grpSpPr>
        <p:sp>
          <p:nvSpPr>
            <p:cNvPr id="3" name="Freeform 9">
              <a:extLst>
                <a:ext uri="{FF2B5EF4-FFF2-40B4-BE49-F238E27FC236}">
                  <a16:creationId xmlns:a16="http://schemas.microsoft.com/office/drawing/2014/main" id="{6932DF8D-4BA5-AA6B-9B41-676B611F1CF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dirty="0"/>
            </a:p>
          </p:txBody>
        </p:sp>
      </p:grpSp>
      <p:grpSp>
        <p:nvGrpSpPr>
          <p:cNvPr id="8" name="Group 14">
            <a:extLst>
              <a:ext uri="{FF2B5EF4-FFF2-40B4-BE49-F238E27FC236}">
                <a16:creationId xmlns:a16="http://schemas.microsoft.com/office/drawing/2014/main" id="{1D694D2E-433E-0310-E4C8-341175B589C1}"/>
              </a:ext>
            </a:extLst>
          </p:cNvPr>
          <p:cNvGrpSpPr>
            <a:grpSpLocks noChangeAspect="1"/>
          </p:cNvGrpSpPr>
          <p:nvPr/>
        </p:nvGrpSpPr>
        <p:grpSpPr>
          <a:xfrm>
            <a:off x="3352985" y="1529258"/>
            <a:ext cx="1656617" cy="1596607"/>
            <a:chOff x="0" y="0"/>
            <a:chExt cx="6350000" cy="6350000"/>
          </a:xfrm>
        </p:grpSpPr>
        <p:sp>
          <p:nvSpPr>
            <p:cNvPr id="9" name="Freeform 15">
              <a:extLst>
                <a:ext uri="{FF2B5EF4-FFF2-40B4-BE49-F238E27FC236}">
                  <a16:creationId xmlns:a16="http://schemas.microsoft.com/office/drawing/2014/main" id="{5BA05AB7-0700-0096-3B0F-78C6BCF7C80B}"/>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6">
            <a:extLst>
              <a:ext uri="{FF2B5EF4-FFF2-40B4-BE49-F238E27FC236}">
                <a16:creationId xmlns:a16="http://schemas.microsoft.com/office/drawing/2014/main" id="{ECD10C89-034D-3CD2-90AC-A17E21EC67BB}"/>
              </a:ext>
            </a:extLst>
          </p:cNvPr>
          <p:cNvGrpSpPr>
            <a:grpSpLocks noChangeAspect="1"/>
          </p:cNvGrpSpPr>
          <p:nvPr/>
        </p:nvGrpSpPr>
        <p:grpSpPr>
          <a:xfrm>
            <a:off x="2050203" y="3030007"/>
            <a:ext cx="1626219" cy="1567310"/>
            <a:chOff x="0" y="0"/>
            <a:chExt cx="6350000" cy="6350000"/>
          </a:xfrm>
        </p:grpSpPr>
        <p:sp>
          <p:nvSpPr>
            <p:cNvPr id="11" name="Freeform 17">
              <a:extLst>
                <a:ext uri="{FF2B5EF4-FFF2-40B4-BE49-F238E27FC236}">
                  <a16:creationId xmlns:a16="http://schemas.microsoft.com/office/drawing/2014/main" id="{6AFCEB8E-847F-66BB-3E78-B9957D71B84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8">
            <a:extLst>
              <a:ext uri="{FF2B5EF4-FFF2-40B4-BE49-F238E27FC236}">
                <a16:creationId xmlns:a16="http://schemas.microsoft.com/office/drawing/2014/main" id="{36FDFF20-A6A5-BCD2-1EA5-B29ED7B95464}"/>
              </a:ext>
            </a:extLst>
          </p:cNvPr>
          <p:cNvGrpSpPr>
            <a:grpSpLocks noChangeAspect="1"/>
          </p:cNvGrpSpPr>
          <p:nvPr/>
        </p:nvGrpSpPr>
        <p:grpSpPr>
          <a:xfrm>
            <a:off x="4877872" y="2912909"/>
            <a:ext cx="1764090" cy="1700187"/>
            <a:chOff x="0" y="0"/>
            <a:chExt cx="6350000" cy="6350000"/>
          </a:xfrm>
        </p:grpSpPr>
        <p:sp>
          <p:nvSpPr>
            <p:cNvPr id="13" name="Freeform 19">
              <a:extLst>
                <a:ext uri="{FF2B5EF4-FFF2-40B4-BE49-F238E27FC236}">
                  <a16:creationId xmlns:a16="http://schemas.microsoft.com/office/drawing/2014/main" id="{53BCE401-2E60-5D50-C24F-3A081F3FED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sp>
        <p:nvSpPr>
          <p:cNvPr id="16" name="TextBox 25">
            <a:extLst>
              <a:ext uri="{FF2B5EF4-FFF2-40B4-BE49-F238E27FC236}">
                <a16:creationId xmlns:a16="http://schemas.microsoft.com/office/drawing/2014/main" id="{14724267-AA45-4298-D736-E23BEADF27BA}"/>
              </a:ext>
            </a:extLst>
          </p:cNvPr>
          <p:cNvSpPr txBox="1"/>
          <p:nvPr/>
        </p:nvSpPr>
        <p:spPr>
          <a:xfrm>
            <a:off x="7556417" y="2891621"/>
            <a:ext cx="1202622" cy="179536"/>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Facturación</a:t>
            </a:r>
          </a:p>
        </p:txBody>
      </p:sp>
      <p:sp>
        <p:nvSpPr>
          <p:cNvPr id="17" name="TextBox 26">
            <a:extLst>
              <a:ext uri="{FF2B5EF4-FFF2-40B4-BE49-F238E27FC236}">
                <a16:creationId xmlns:a16="http://schemas.microsoft.com/office/drawing/2014/main" id="{30D30DE0-50E3-7B16-EC8C-ED626CC84643}"/>
              </a:ext>
            </a:extLst>
          </p:cNvPr>
          <p:cNvSpPr txBox="1"/>
          <p:nvPr/>
        </p:nvSpPr>
        <p:spPr>
          <a:xfrm>
            <a:off x="3578708" y="1902396"/>
            <a:ext cx="1373435" cy="179536"/>
          </a:xfrm>
          <a:prstGeom prst="rect">
            <a:avLst/>
          </a:prstGeom>
        </p:spPr>
        <p:txBody>
          <a:bodyPr wrap="square" lIns="0" tIns="0" rIns="0" bIns="0" rtlCol="0" anchor="t">
            <a:spAutoFit/>
          </a:bodyPr>
          <a:lstStyle/>
          <a:p>
            <a:pPr>
              <a:lnSpc>
                <a:spcPts val="1427"/>
              </a:lnSpc>
            </a:pPr>
            <a:r>
              <a:rPr lang="es-CO" sz="1400" b="1" spc="60" dirty="0">
                <a:solidFill>
                  <a:schemeClr val="bg1"/>
                </a:solidFill>
                <a:latin typeface="Montserrat Classic"/>
              </a:rPr>
              <a:t>Autenticación</a:t>
            </a:r>
          </a:p>
        </p:txBody>
      </p:sp>
      <p:sp>
        <p:nvSpPr>
          <p:cNvPr id="21" name="TextBox 30">
            <a:extLst>
              <a:ext uri="{FF2B5EF4-FFF2-40B4-BE49-F238E27FC236}">
                <a16:creationId xmlns:a16="http://schemas.microsoft.com/office/drawing/2014/main" id="{B23D3A83-A49C-D321-5A05-4CC2E680A542}"/>
              </a:ext>
            </a:extLst>
          </p:cNvPr>
          <p:cNvSpPr txBox="1"/>
          <p:nvPr/>
        </p:nvSpPr>
        <p:spPr>
          <a:xfrm>
            <a:off x="5118559" y="3274429"/>
            <a:ext cx="1248102" cy="179536"/>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s-CO" sz="1400" b="1" spc="60" dirty="0">
                <a:solidFill>
                  <a:schemeClr val="bg1"/>
                </a:solidFill>
                <a:latin typeface="Montserrat Classic"/>
              </a:rPr>
              <a:t>Remisiones</a:t>
            </a:r>
          </a:p>
        </p:txBody>
      </p:sp>
      <p:sp>
        <p:nvSpPr>
          <p:cNvPr id="26" name="CuadroTexto 25">
            <a:extLst>
              <a:ext uri="{FF2B5EF4-FFF2-40B4-BE49-F238E27FC236}">
                <a16:creationId xmlns:a16="http://schemas.microsoft.com/office/drawing/2014/main" id="{A9598E37-02AB-00D1-9D47-404E9677D73C}"/>
              </a:ext>
            </a:extLst>
          </p:cNvPr>
          <p:cNvSpPr txBox="1"/>
          <p:nvPr/>
        </p:nvSpPr>
        <p:spPr>
          <a:xfrm>
            <a:off x="2466759" y="256687"/>
            <a:ext cx="4827494" cy="584775"/>
          </a:xfrm>
          <a:prstGeom prst="rect">
            <a:avLst/>
          </a:prstGeom>
          <a:noFill/>
        </p:spPr>
        <p:txBody>
          <a:bodyPr wrap="square">
            <a:spAutoFit/>
          </a:bodyPr>
          <a:lstStyle/>
          <a:p>
            <a:r>
              <a:rPr lang="es-ES" sz="3200" dirty="0">
                <a:solidFill>
                  <a:schemeClr val="bg1"/>
                </a:solidFill>
              </a:rPr>
              <a:t>Módulos Administrativos</a:t>
            </a:r>
            <a:endParaRPr lang="es-ES" sz="1800" dirty="0"/>
          </a:p>
        </p:txBody>
      </p:sp>
      <p:pic>
        <p:nvPicPr>
          <p:cNvPr id="27" name="Picture 15">
            <a:extLst>
              <a:ext uri="{FF2B5EF4-FFF2-40B4-BE49-F238E27FC236}">
                <a16:creationId xmlns:a16="http://schemas.microsoft.com/office/drawing/2014/main" id="{B11F80DB-2B22-BC30-33B8-27238B37B64B}"/>
              </a:ext>
            </a:extLst>
          </p:cNvPr>
          <p:cNvPicPr>
            <a:picLocks noChangeAspect="1"/>
          </p:cNvPicPr>
          <p:nvPr/>
        </p:nvPicPr>
        <p:blipFill>
          <a:blip r:embed="rId3"/>
          <a:srcRect/>
          <a:stretch>
            <a:fillRect/>
          </a:stretch>
        </p:blipFill>
        <p:spPr>
          <a:xfrm>
            <a:off x="1726" y="-44651"/>
            <a:ext cx="2069516" cy="1187452"/>
          </a:xfrm>
          <a:prstGeom prst="rect">
            <a:avLst/>
          </a:prstGeom>
        </p:spPr>
      </p:pic>
      <p:pic>
        <p:nvPicPr>
          <p:cNvPr id="31" name="Imagen 30" descr="Icono&#10;&#10;Descripción generada automáticamente">
            <a:extLst>
              <a:ext uri="{FF2B5EF4-FFF2-40B4-BE49-F238E27FC236}">
                <a16:creationId xmlns:a16="http://schemas.microsoft.com/office/drawing/2014/main" id="{69C7F89A-F63A-35DF-7541-1C3B5ADE65EA}"/>
              </a:ext>
            </a:extLst>
          </p:cNvPr>
          <p:cNvPicPr>
            <a:picLocks noChangeAspect="1"/>
          </p:cNvPicPr>
          <p:nvPr/>
        </p:nvPicPr>
        <p:blipFill>
          <a:blip r:embed="rId4"/>
          <a:stretch>
            <a:fillRect/>
          </a:stretch>
        </p:blipFill>
        <p:spPr>
          <a:xfrm>
            <a:off x="7725683" y="3144094"/>
            <a:ext cx="584775" cy="584775"/>
          </a:xfrm>
          <a:prstGeom prst="rect">
            <a:avLst/>
          </a:prstGeom>
        </p:spPr>
      </p:pic>
      <p:sp>
        <p:nvSpPr>
          <p:cNvPr id="36" name="TextBox 30">
            <a:extLst>
              <a:ext uri="{FF2B5EF4-FFF2-40B4-BE49-F238E27FC236}">
                <a16:creationId xmlns:a16="http://schemas.microsoft.com/office/drawing/2014/main" id="{4218E835-4328-62A2-EB03-A63197184018}"/>
              </a:ext>
            </a:extLst>
          </p:cNvPr>
          <p:cNvSpPr txBox="1"/>
          <p:nvPr/>
        </p:nvSpPr>
        <p:spPr>
          <a:xfrm>
            <a:off x="2338309" y="3364197"/>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s-CO" sz="1400" b="1" spc="60" dirty="0">
                <a:solidFill>
                  <a:schemeClr val="bg1"/>
                </a:solidFill>
                <a:latin typeface="Montserrat Classic"/>
              </a:rPr>
              <a:t>Certificado</a:t>
            </a:r>
          </a:p>
        </p:txBody>
      </p:sp>
      <p:pic>
        <p:nvPicPr>
          <p:cNvPr id="40" name="Imagen 39" descr="Icono&#10;&#10;Descripción generada automáticamente">
            <a:extLst>
              <a:ext uri="{FF2B5EF4-FFF2-40B4-BE49-F238E27FC236}">
                <a16:creationId xmlns:a16="http://schemas.microsoft.com/office/drawing/2014/main" id="{AA64C963-A270-2D11-B84C-FDA93CBB9232}"/>
              </a:ext>
            </a:extLst>
          </p:cNvPr>
          <p:cNvPicPr>
            <a:picLocks noChangeAspect="1"/>
          </p:cNvPicPr>
          <p:nvPr/>
        </p:nvPicPr>
        <p:blipFill>
          <a:blip r:embed="rId5"/>
          <a:stretch>
            <a:fillRect/>
          </a:stretch>
        </p:blipFill>
        <p:spPr>
          <a:xfrm>
            <a:off x="2555304" y="3625119"/>
            <a:ext cx="616019" cy="616019"/>
          </a:xfrm>
          <a:prstGeom prst="rect">
            <a:avLst/>
          </a:prstGeom>
        </p:spPr>
      </p:pic>
      <p:pic>
        <p:nvPicPr>
          <p:cNvPr id="42" name="Imagen 41" descr="Icono&#10;&#10;Descripción generada automáticamente">
            <a:extLst>
              <a:ext uri="{FF2B5EF4-FFF2-40B4-BE49-F238E27FC236}">
                <a16:creationId xmlns:a16="http://schemas.microsoft.com/office/drawing/2014/main" id="{56C1F127-5F4F-C8AA-4EA2-300AC7CB46EF}"/>
              </a:ext>
            </a:extLst>
          </p:cNvPr>
          <p:cNvPicPr>
            <a:picLocks noChangeAspect="1"/>
          </p:cNvPicPr>
          <p:nvPr/>
        </p:nvPicPr>
        <p:blipFill>
          <a:blip r:embed="rId6"/>
          <a:stretch>
            <a:fillRect/>
          </a:stretch>
        </p:blipFill>
        <p:spPr>
          <a:xfrm>
            <a:off x="3844194" y="2188302"/>
            <a:ext cx="674198" cy="674198"/>
          </a:xfrm>
          <a:prstGeom prst="rect">
            <a:avLst/>
          </a:prstGeom>
        </p:spPr>
      </p:pic>
      <p:pic>
        <p:nvPicPr>
          <p:cNvPr id="44" name="Imagen 43" descr="Icono&#10;&#10;Descripción generada automáticamente">
            <a:extLst>
              <a:ext uri="{FF2B5EF4-FFF2-40B4-BE49-F238E27FC236}">
                <a16:creationId xmlns:a16="http://schemas.microsoft.com/office/drawing/2014/main" id="{8B5805E6-5CF2-A393-EAF5-615A059AE0D3}"/>
              </a:ext>
            </a:extLst>
          </p:cNvPr>
          <p:cNvPicPr>
            <a:picLocks noChangeAspect="1"/>
          </p:cNvPicPr>
          <p:nvPr/>
        </p:nvPicPr>
        <p:blipFill>
          <a:blip r:embed="rId7"/>
          <a:stretch>
            <a:fillRect/>
          </a:stretch>
        </p:blipFill>
        <p:spPr>
          <a:xfrm>
            <a:off x="5245157" y="3596620"/>
            <a:ext cx="815105" cy="815105"/>
          </a:xfrm>
          <a:prstGeom prst="rect">
            <a:avLst/>
          </a:prstGeom>
        </p:spPr>
      </p:pic>
      <p:grpSp>
        <p:nvGrpSpPr>
          <p:cNvPr id="45" name="Group 8">
            <a:extLst>
              <a:ext uri="{FF2B5EF4-FFF2-40B4-BE49-F238E27FC236}">
                <a16:creationId xmlns:a16="http://schemas.microsoft.com/office/drawing/2014/main" id="{A1BD7D2C-3219-D497-4F4D-4E0C6F4D646D}"/>
              </a:ext>
            </a:extLst>
          </p:cNvPr>
          <p:cNvGrpSpPr>
            <a:grpSpLocks noChangeAspect="1"/>
          </p:cNvGrpSpPr>
          <p:nvPr/>
        </p:nvGrpSpPr>
        <p:grpSpPr>
          <a:xfrm>
            <a:off x="582546" y="1515882"/>
            <a:ext cx="1414732" cy="1432272"/>
            <a:chOff x="0" y="0"/>
            <a:chExt cx="6350000" cy="6350000"/>
          </a:xfrm>
        </p:grpSpPr>
        <p:sp>
          <p:nvSpPr>
            <p:cNvPr id="46" name="Freeform 9">
              <a:extLst>
                <a:ext uri="{FF2B5EF4-FFF2-40B4-BE49-F238E27FC236}">
                  <a16:creationId xmlns:a16="http://schemas.microsoft.com/office/drawing/2014/main" id="{F7703BEA-F761-20C3-36FA-0E04DFB10FE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dirty="0"/>
            </a:p>
          </p:txBody>
        </p:sp>
      </p:grpSp>
      <p:pic>
        <p:nvPicPr>
          <p:cNvPr id="48" name="Imagen 47" descr="Imagen que contiene Icono&#10;&#10;Descripción generada automáticamente">
            <a:extLst>
              <a:ext uri="{FF2B5EF4-FFF2-40B4-BE49-F238E27FC236}">
                <a16:creationId xmlns:a16="http://schemas.microsoft.com/office/drawing/2014/main" id="{25D13698-1017-AA36-B266-54E97F07776E}"/>
              </a:ext>
            </a:extLst>
          </p:cNvPr>
          <p:cNvPicPr>
            <a:picLocks noChangeAspect="1"/>
          </p:cNvPicPr>
          <p:nvPr/>
        </p:nvPicPr>
        <p:blipFill>
          <a:blip r:embed="rId8"/>
          <a:stretch>
            <a:fillRect/>
          </a:stretch>
        </p:blipFill>
        <p:spPr>
          <a:xfrm>
            <a:off x="917295" y="1945150"/>
            <a:ext cx="815104" cy="856227"/>
          </a:xfrm>
          <a:prstGeom prst="rect">
            <a:avLst/>
          </a:prstGeom>
        </p:spPr>
      </p:pic>
      <p:sp>
        <p:nvSpPr>
          <p:cNvPr id="49" name="TextBox 26">
            <a:extLst>
              <a:ext uri="{FF2B5EF4-FFF2-40B4-BE49-F238E27FC236}">
                <a16:creationId xmlns:a16="http://schemas.microsoft.com/office/drawing/2014/main" id="{D8EC40B2-3488-1165-533D-264EA1F3C4D9}"/>
              </a:ext>
            </a:extLst>
          </p:cNvPr>
          <p:cNvSpPr txBox="1"/>
          <p:nvPr/>
        </p:nvSpPr>
        <p:spPr>
          <a:xfrm>
            <a:off x="917295" y="1722860"/>
            <a:ext cx="1050010" cy="179536"/>
          </a:xfrm>
          <a:prstGeom prst="rect">
            <a:avLst/>
          </a:prstGeom>
        </p:spPr>
        <p:txBody>
          <a:bodyPr wrap="square" lIns="0" tIns="0" rIns="0" bIns="0" rtlCol="0" anchor="t">
            <a:spAutoFit/>
          </a:bodyPr>
          <a:lstStyle/>
          <a:p>
            <a:pPr>
              <a:lnSpc>
                <a:spcPts val="1427"/>
              </a:lnSpc>
            </a:pPr>
            <a:r>
              <a:rPr lang="es-ES" sz="1400" b="1" spc="60" dirty="0">
                <a:solidFill>
                  <a:schemeClr val="bg1"/>
                </a:solidFill>
                <a:latin typeface="Montserrat Classic"/>
              </a:rPr>
              <a:t>Registro</a:t>
            </a:r>
          </a:p>
        </p:txBody>
      </p:sp>
      <p:sp>
        <p:nvSpPr>
          <p:cNvPr id="4" name="Globo: flecha hacia abajo 3">
            <a:extLst>
              <a:ext uri="{FF2B5EF4-FFF2-40B4-BE49-F238E27FC236}">
                <a16:creationId xmlns:a16="http://schemas.microsoft.com/office/drawing/2014/main" id="{43E37ECA-BC06-4513-9AB2-486250B04CCF}"/>
              </a:ext>
            </a:extLst>
          </p:cNvPr>
          <p:cNvSpPr/>
          <p:nvPr/>
        </p:nvSpPr>
        <p:spPr>
          <a:xfrm>
            <a:off x="7294253" y="1619794"/>
            <a:ext cx="1519350" cy="869271"/>
          </a:xfrm>
          <a:prstGeom prst="downArrowCallout">
            <a:avLst/>
          </a:prstGeom>
          <a:solidFill>
            <a:srgbClr val="00B0F0"/>
          </a:solidFill>
          <a:ln>
            <a:solidFill>
              <a:srgbClr val="3333F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b="1" dirty="0"/>
              <a:t>En desarrollo</a:t>
            </a:r>
          </a:p>
        </p:txBody>
      </p:sp>
      <p:grpSp>
        <p:nvGrpSpPr>
          <p:cNvPr id="25" name="Grupo 24">
            <a:extLst>
              <a:ext uri="{FF2B5EF4-FFF2-40B4-BE49-F238E27FC236}">
                <a16:creationId xmlns:a16="http://schemas.microsoft.com/office/drawing/2014/main" id="{A7612B2E-A082-4F95-8A34-B9E5BC8582D4}"/>
              </a:ext>
            </a:extLst>
          </p:cNvPr>
          <p:cNvGrpSpPr/>
          <p:nvPr/>
        </p:nvGrpSpPr>
        <p:grpSpPr>
          <a:xfrm>
            <a:off x="7175337" y="4319439"/>
            <a:ext cx="1783761" cy="750872"/>
            <a:chOff x="7175337" y="4319439"/>
            <a:chExt cx="1783761" cy="750872"/>
          </a:xfrm>
        </p:grpSpPr>
        <p:pic>
          <p:nvPicPr>
            <p:cNvPr id="28" name="Imagen 27" descr="Logotipo, nombre de la empresa&#10;&#10;Descripción generada automáticamente">
              <a:extLst>
                <a:ext uri="{FF2B5EF4-FFF2-40B4-BE49-F238E27FC236}">
                  <a16:creationId xmlns:a16="http://schemas.microsoft.com/office/drawing/2014/main" id="{28839B83-90A1-4D5C-80D9-97448F8ED541}"/>
                </a:ext>
              </a:extLst>
            </p:cNvPr>
            <p:cNvPicPr>
              <a:picLocks noChangeAspect="1"/>
            </p:cNvPicPr>
            <p:nvPr/>
          </p:nvPicPr>
          <p:blipFill rotWithShape="1">
            <a:blip r:embed="rId9"/>
            <a:srcRect l="26672" t="4209" r="30847" b="38370"/>
            <a:stretch/>
          </p:blipFill>
          <p:spPr>
            <a:xfrm>
              <a:off x="8223116" y="4319439"/>
              <a:ext cx="735982" cy="750872"/>
            </a:xfrm>
            <a:prstGeom prst="rect">
              <a:avLst/>
            </a:prstGeom>
          </p:spPr>
        </p:pic>
        <p:sp>
          <p:nvSpPr>
            <p:cNvPr id="29" name="CuadroTexto 28">
              <a:extLst>
                <a:ext uri="{FF2B5EF4-FFF2-40B4-BE49-F238E27FC236}">
                  <a16:creationId xmlns:a16="http://schemas.microsoft.com/office/drawing/2014/main" id="{67C26AA8-D1AE-4830-A101-26B6D66B79B5}"/>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spTree>
    <p:extLst>
      <p:ext uri="{BB962C8B-B14F-4D97-AF65-F5344CB8AC3E}">
        <p14:creationId xmlns:p14="http://schemas.microsoft.com/office/powerpoint/2010/main" val="205786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250D8B4F-1A2D-44E5-B562-8E9FDCF8BAB9}"/>
              </a:ext>
            </a:extLst>
          </p:cNvPr>
          <p:cNvPicPr>
            <a:picLocks noChangeAspect="1"/>
          </p:cNvPicPr>
          <p:nvPr/>
        </p:nvPicPr>
        <p:blipFill>
          <a:blip r:embed="rId3"/>
          <a:srcRect/>
          <a:stretch>
            <a:fillRect/>
          </a:stretch>
        </p:blipFill>
        <p:spPr>
          <a:xfrm>
            <a:off x="1253" y="-62299"/>
            <a:ext cx="2069516" cy="1187452"/>
          </a:xfrm>
          <a:prstGeom prst="rect">
            <a:avLst/>
          </a:prstGeom>
        </p:spPr>
      </p:pic>
      <p:sp>
        <p:nvSpPr>
          <p:cNvPr id="3" name="CuadroTexto 2">
            <a:extLst>
              <a:ext uri="{FF2B5EF4-FFF2-40B4-BE49-F238E27FC236}">
                <a16:creationId xmlns:a16="http://schemas.microsoft.com/office/drawing/2014/main" id="{0117890A-3E5C-4ABC-9C98-6967B001416B}"/>
              </a:ext>
            </a:extLst>
          </p:cNvPr>
          <p:cNvSpPr txBox="1"/>
          <p:nvPr/>
        </p:nvSpPr>
        <p:spPr>
          <a:xfrm>
            <a:off x="2606629" y="296054"/>
            <a:ext cx="5005088" cy="584775"/>
          </a:xfrm>
          <a:prstGeom prst="rect">
            <a:avLst/>
          </a:prstGeom>
          <a:noFill/>
        </p:spPr>
        <p:txBody>
          <a:bodyPr wrap="none" rtlCol="0">
            <a:spAutoFit/>
          </a:bodyPr>
          <a:lstStyle/>
          <a:p>
            <a:r>
              <a:rPr lang="es-ES" sz="3200" dirty="0">
                <a:solidFill>
                  <a:schemeClr val="bg1"/>
                </a:solidFill>
              </a:rPr>
              <a:t>Herramientas de Formación</a:t>
            </a:r>
            <a:endParaRPr lang="es-ES" sz="3200" dirty="0"/>
          </a:p>
        </p:txBody>
      </p:sp>
      <p:pic>
        <p:nvPicPr>
          <p:cNvPr id="4" name="Picture 2">
            <a:extLst>
              <a:ext uri="{FF2B5EF4-FFF2-40B4-BE49-F238E27FC236}">
                <a16:creationId xmlns:a16="http://schemas.microsoft.com/office/drawing/2014/main" id="{E4DA558B-3F4D-4570-AE5F-310DB3894A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035780" y="2954382"/>
            <a:ext cx="1151975" cy="575988"/>
          </a:xfrm>
          <a:prstGeom prst="rect">
            <a:avLst/>
          </a:prstGeom>
        </p:spPr>
      </p:pic>
      <p:pic>
        <p:nvPicPr>
          <p:cNvPr id="5" name="Picture 3">
            <a:extLst>
              <a:ext uri="{FF2B5EF4-FFF2-40B4-BE49-F238E27FC236}">
                <a16:creationId xmlns:a16="http://schemas.microsoft.com/office/drawing/2014/main" id="{54EF72E1-0FFC-4FE5-9492-00F52F85F2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42820" y="2308249"/>
            <a:ext cx="1151975" cy="575988"/>
          </a:xfrm>
          <a:prstGeom prst="rect">
            <a:avLst/>
          </a:prstGeom>
        </p:spPr>
      </p:pic>
      <p:pic>
        <p:nvPicPr>
          <p:cNvPr id="6" name="Picture 4">
            <a:extLst>
              <a:ext uri="{FF2B5EF4-FFF2-40B4-BE49-F238E27FC236}">
                <a16:creationId xmlns:a16="http://schemas.microsoft.com/office/drawing/2014/main" id="{FE322894-9FAF-4EE4-9DD2-FBA3968FE1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853549" y="2955050"/>
            <a:ext cx="1151975" cy="575988"/>
          </a:xfrm>
          <a:prstGeom prst="rect">
            <a:avLst/>
          </a:prstGeom>
        </p:spPr>
      </p:pic>
      <p:pic>
        <p:nvPicPr>
          <p:cNvPr id="7" name="Picture 5">
            <a:extLst>
              <a:ext uri="{FF2B5EF4-FFF2-40B4-BE49-F238E27FC236}">
                <a16:creationId xmlns:a16="http://schemas.microsoft.com/office/drawing/2014/main" id="{A3F3578B-310B-4125-895F-9B509C2B0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60589" y="2308916"/>
            <a:ext cx="1151975" cy="575988"/>
          </a:xfrm>
          <a:prstGeom prst="rect">
            <a:avLst/>
          </a:prstGeom>
        </p:spPr>
      </p:pic>
      <p:pic>
        <p:nvPicPr>
          <p:cNvPr id="8" name="Picture 6">
            <a:extLst>
              <a:ext uri="{FF2B5EF4-FFF2-40B4-BE49-F238E27FC236}">
                <a16:creationId xmlns:a16="http://schemas.microsoft.com/office/drawing/2014/main" id="{E4829A59-B271-4189-9260-3462CBE3E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663548" y="2955717"/>
            <a:ext cx="1151975" cy="575988"/>
          </a:xfrm>
          <a:prstGeom prst="rect">
            <a:avLst/>
          </a:prstGeom>
        </p:spPr>
      </p:pic>
      <p:pic>
        <p:nvPicPr>
          <p:cNvPr id="9" name="Picture 7">
            <a:extLst>
              <a:ext uri="{FF2B5EF4-FFF2-40B4-BE49-F238E27FC236}">
                <a16:creationId xmlns:a16="http://schemas.microsoft.com/office/drawing/2014/main" id="{139EE537-5AB0-4854-BC33-1059381B13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6597" y="2463351"/>
            <a:ext cx="900890" cy="900890"/>
          </a:xfrm>
          <a:prstGeom prst="rect">
            <a:avLst/>
          </a:prstGeom>
        </p:spPr>
      </p:pic>
      <p:pic>
        <p:nvPicPr>
          <p:cNvPr id="10" name="Picture 9">
            <a:extLst>
              <a:ext uri="{FF2B5EF4-FFF2-40B4-BE49-F238E27FC236}">
                <a16:creationId xmlns:a16="http://schemas.microsoft.com/office/drawing/2014/main" id="{14BAC103-8F7B-4690-A120-089EF2405F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68895" y="2471177"/>
            <a:ext cx="900890" cy="900890"/>
          </a:xfrm>
          <a:prstGeom prst="rect">
            <a:avLst/>
          </a:prstGeom>
        </p:spPr>
      </p:pic>
      <p:pic>
        <p:nvPicPr>
          <p:cNvPr id="11" name="Picture 10">
            <a:extLst>
              <a:ext uri="{FF2B5EF4-FFF2-40B4-BE49-F238E27FC236}">
                <a16:creationId xmlns:a16="http://schemas.microsoft.com/office/drawing/2014/main" id="{17EDCDA0-CAF1-4030-BEAF-5D0E55A704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76878" y="2466161"/>
            <a:ext cx="900890" cy="900890"/>
          </a:xfrm>
          <a:prstGeom prst="rect">
            <a:avLst/>
          </a:prstGeom>
        </p:spPr>
      </p:pic>
      <p:pic>
        <p:nvPicPr>
          <p:cNvPr id="12" name="Picture 11">
            <a:extLst>
              <a:ext uri="{FF2B5EF4-FFF2-40B4-BE49-F238E27FC236}">
                <a16:creationId xmlns:a16="http://schemas.microsoft.com/office/drawing/2014/main" id="{83B09C40-A6E7-4021-8923-273F7015C0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063458" y="2461144"/>
            <a:ext cx="900890" cy="900890"/>
          </a:xfrm>
          <a:prstGeom prst="rect">
            <a:avLst/>
          </a:prstGeom>
        </p:spPr>
      </p:pic>
      <p:pic>
        <p:nvPicPr>
          <p:cNvPr id="13" name="Picture 12">
            <a:extLst>
              <a:ext uri="{FF2B5EF4-FFF2-40B4-BE49-F238E27FC236}">
                <a16:creationId xmlns:a16="http://schemas.microsoft.com/office/drawing/2014/main" id="{9F807358-DA80-4AF7-A71F-389F2168BB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158599" y="2460409"/>
            <a:ext cx="900890" cy="900890"/>
          </a:xfrm>
          <a:prstGeom prst="rect">
            <a:avLst/>
          </a:prstGeom>
        </p:spPr>
      </p:pic>
      <p:pic>
        <p:nvPicPr>
          <p:cNvPr id="14" name="Picture 13">
            <a:extLst>
              <a:ext uri="{FF2B5EF4-FFF2-40B4-BE49-F238E27FC236}">
                <a16:creationId xmlns:a16="http://schemas.microsoft.com/office/drawing/2014/main" id="{57989137-2A1A-443C-B2E5-5468963C5E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68780" y="2433791"/>
            <a:ext cx="900890" cy="900890"/>
          </a:xfrm>
          <a:prstGeom prst="rect">
            <a:avLst/>
          </a:prstGeom>
        </p:spPr>
      </p:pic>
      <p:pic>
        <p:nvPicPr>
          <p:cNvPr id="15" name="Picture 14">
            <a:extLst>
              <a:ext uri="{FF2B5EF4-FFF2-40B4-BE49-F238E27FC236}">
                <a16:creationId xmlns:a16="http://schemas.microsoft.com/office/drawing/2014/main" id="{32A1BB21-4775-413F-8B1D-7EA9063370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43238" y="2274136"/>
            <a:ext cx="1151975" cy="575988"/>
          </a:xfrm>
          <a:prstGeom prst="rect">
            <a:avLst/>
          </a:prstGeom>
        </p:spPr>
      </p:pic>
      <p:sp>
        <p:nvSpPr>
          <p:cNvPr id="28" name="TextBox 30">
            <a:extLst>
              <a:ext uri="{FF2B5EF4-FFF2-40B4-BE49-F238E27FC236}">
                <a16:creationId xmlns:a16="http://schemas.microsoft.com/office/drawing/2014/main" id="{EADFB2F4-57A5-4CCD-8D69-DD51D090E686}"/>
              </a:ext>
            </a:extLst>
          </p:cNvPr>
          <p:cNvSpPr txBox="1"/>
          <p:nvPr/>
        </p:nvSpPr>
        <p:spPr>
          <a:xfrm>
            <a:off x="667134" y="2865601"/>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1" i="0" u="none" strike="noStrike" kern="1200" cap="none" spc="0" normalizeH="0" baseline="0" noProof="0" dirty="0">
                <a:ln>
                  <a:noFill/>
                </a:ln>
                <a:solidFill>
                  <a:schemeClr val="bg1"/>
                </a:solidFill>
                <a:effectLst/>
                <a:uLnTx/>
                <a:uFillTx/>
                <a:latin typeface="Gagalin"/>
                <a:ea typeface="+mn-ea"/>
                <a:cs typeface="+mn-cs"/>
              </a:rPr>
              <a:t>Back</a:t>
            </a:r>
            <a:r>
              <a:rPr kumimoji="0" lang="en-US" sz="1229" b="0" i="0" u="none" strike="noStrike" kern="1200" cap="none" spc="0" normalizeH="0" baseline="0" noProof="0" dirty="0">
                <a:ln>
                  <a:noFill/>
                </a:ln>
                <a:solidFill>
                  <a:prstClr val="black"/>
                </a:solidFill>
                <a:effectLst/>
                <a:uLnTx/>
                <a:uFillTx/>
                <a:latin typeface="Gagalin"/>
                <a:ea typeface="+mn-ea"/>
                <a:cs typeface="+mn-cs"/>
              </a:rPr>
              <a:t> </a:t>
            </a:r>
            <a:r>
              <a:rPr kumimoji="0" lang="en-US" sz="1229" b="1" i="0" u="none" strike="noStrike" kern="1200" cap="none" spc="0" normalizeH="0" baseline="0" noProof="0" dirty="0">
                <a:ln>
                  <a:noFill/>
                </a:ln>
                <a:solidFill>
                  <a:schemeClr val="bg1"/>
                </a:solidFill>
                <a:effectLst/>
                <a:uLnTx/>
                <a:uFillTx/>
                <a:latin typeface="Gagalin"/>
                <a:ea typeface="+mn-ea"/>
                <a:cs typeface="+mn-cs"/>
              </a:rPr>
              <a:t>end</a:t>
            </a:r>
          </a:p>
        </p:txBody>
      </p:sp>
      <p:pic>
        <p:nvPicPr>
          <p:cNvPr id="35" name="Picture 37">
            <a:extLst>
              <a:ext uri="{FF2B5EF4-FFF2-40B4-BE49-F238E27FC236}">
                <a16:creationId xmlns:a16="http://schemas.microsoft.com/office/drawing/2014/main" id="{13276C2C-AFC5-466E-817A-6BA45BC35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245776" y="2902670"/>
            <a:ext cx="1151975" cy="575988"/>
          </a:xfrm>
          <a:prstGeom prst="rect">
            <a:avLst/>
          </a:prstGeom>
        </p:spPr>
      </p:pic>
      <p:pic>
        <p:nvPicPr>
          <p:cNvPr id="36" name="Picture 38">
            <a:extLst>
              <a:ext uri="{FF2B5EF4-FFF2-40B4-BE49-F238E27FC236}">
                <a16:creationId xmlns:a16="http://schemas.microsoft.com/office/drawing/2014/main" id="{F6B8A99A-2E2B-4C1B-A876-891CC7EDC2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68824" y="2458922"/>
            <a:ext cx="900890" cy="900890"/>
          </a:xfrm>
          <a:prstGeom prst="rect">
            <a:avLst/>
          </a:prstGeom>
        </p:spPr>
      </p:pic>
      <p:pic>
        <p:nvPicPr>
          <p:cNvPr id="44" name="Imagen 43" descr="Icono&#10;&#10;Descripción generada automáticamente">
            <a:hlinkClick r:id="rId10" action="ppaction://hlinksldjump"/>
            <a:extLst>
              <a:ext uri="{FF2B5EF4-FFF2-40B4-BE49-F238E27FC236}">
                <a16:creationId xmlns:a16="http://schemas.microsoft.com/office/drawing/2014/main" id="{49AF3567-329D-4849-A1DA-D77C5725FC05}"/>
              </a:ext>
            </a:extLst>
          </p:cNvPr>
          <p:cNvPicPr>
            <a:picLocks noChangeAspect="1"/>
          </p:cNvPicPr>
          <p:nvPr/>
        </p:nvPicPr>
        <p:blipFill>
          <a:blip r:embed="rId11"/>
          <a:stretch>
            <a:fillRect/>
          </a:stretch>
        </p:blipFill>
        <p:spPr>
          <a:xfrm>
            <a:off x="1201826" y="1902174"/>
            <a:ext cx="417048" cy="417048"/>
          </a:xfrm>
          <a:prstGeom prst="rect">
            <a:avLst/>
          </a:prstGeom>
        </p:spPr>
      </p:pic>
      <p:pic>
        <p:nvPicPr>
          <p:cNvPr id="46" name="Imagen 45" descr="Un dibujo de una señal de alto&#10;&#10;Descripción generada automáticamente con confianza baja">
            <a:extLst>
              <a:ext uri="{FF2B5EF4-FFF2-40B4-BE49-F238E27FC236}">
                <a16:creationId xmlns:a16="http://schemas.microsoft.com/office/drawing/2014/main" id="{440F4681-2042-4A3A-AB14-88A45EE39BFC}"/>
              </a:ext>
            </a:extLst>
          </p:cNvPr>
          <p:cNvPicPr>
            <a:picLocks noChangeAspect="1"/>
          </p:cNvPicPr>
          <p:nvPr/>
        </p:nvPicPr>
        <p:blipFill>
          <a:blip r:embed="rId12"/>
          <a:stretch>
            <a:fillRect/>
          </a:stretch>
        </p:blipFill>
        <p:spPr>
          <a:xfrm>
            <a:off x="2099336" y="1305678"/>
            <a:ext cx="481103" cy="481103"/>
          </a:xfrm>
          <a:prstGeom prst="rect">
            <a:avLst/>
          </a:prstGeom>
        </p:spPr>
      </p:pic>
      <p:pic>
        <p:nvPicPr>
          <p:cNvPr id="47" name="Imagen 46" descr="Logotipo, Icono&#10;&#10;Descripción generada automáticamente">
            <a:extLst>
              <a:ext uri="{FF2B5EF4-FFF2-40B4-BE49-F238E27FC236}">
                <a16:creationId xmlns:a16="http://schemas.microsoft.com/office/drawing/2014/main" id="{A9ECDE92-EED6-41B3-8229-299487AB1D10}"/>
              </a:ext>
            </a:extLst>
          </p:cNvPr>
          <p:cNvPicPr>
            <a:picLocks noChangeAspect="1"/>
          </p:cNvPicPr>
          <p:nvPr/>
        </p:nvPicPr>
        <p:blipFill>
          <a:blip r:embed="rId13"/>
          <a:stretch>
            <a:fillRect/>
          </a:stretch>
        </p:blipFill>
        <p:spPr>
          <a:xfrm>
            <a:off x="2110736" y="3494433"/>
            <a:ext cx="495893" cy="495893"/>
          </a:xfrm>
          <a:prstGeom prst="rect">
            <a:avLst/>
          </a:prstGeom>
        </p:spPr>
      </p:pic>
      <p:pic>
        <p:nvPicPr>
          <p:cNvPr id="50" name="Imagen 49" descr="Icono&#10;&#10;Descripción generada automáticamente">
            <a:extLst>
              <a:ext uri="{FF2B5EF4-FFF2-40B4-BE49-F238E27FC236}">
                <a16:creationId xmlns:a16="http://schemas.microsoft.com/office/drawing/2014/main" id="{BF3A9F94-0178-4435-864F-5DF1987A6133}"/>
              </a:ext>
            </a:extLst>
          </p:cNvPr>
          <p:cNvPicPr>
            <a:picLocks noChangeAspect="1"/>
          </p:cNvPicPr>
          <p:nvPr/>
        </p:nvPicPr>
        <p:blipFill>
          <a:blip r:embed="rId14"/>
          <a:stretch>
            <a:fillRect/>
          </a:stretch>
        </p:blipFill>
        <p:spPr>
          <a:xfrm>
            <a:off x="2163673" y="4032531"/>
            <a:ext cx="390565" cy="550880"/>
          </a:xfrm>
          <a:prstGeom prst="rect">
            <a:avLst/>
          </a:prstGeom>
        </p:spPr>
      </p:pic>
      <p:pic>
        <p:nvPicPr>
          <p:cNvPr id="51" name="Imagen 50" descr="Logotipo&#10;&#10;Descripción generada automáticamente">
            <a:extLst>
              <a:ext uri="{FF2B5EF4-FFF2-40B4-BE49-F238E27FC236}">
                <a16:creationId xmlns:a16="http://schemas.microsoft.com/office/drawing/2014/main" id="{61206242-C757-444E-8645-1B7CF98AA01B}"/>
              </a:ext>
            </a:extLst>
          </p:cNvPr>
          <p:cNvPicPr>
            <a:picLocks noChangeAspect="1"/>
          </p:cNvPicPr>
          <p:nvPr/>
        </p:nvPicPr>
        <p:blipFill>
          <a:blip r:embed="rId15"/>
          <a:stretch>
            <a:fillRect/>
          </a:stretch>
        </p:blipFill>
        <p:spPr>
          <a:xfrm>
            <a:off x="3092574" y="1656943"/>
            <a:ext cx="623709" cy="623709"/>
          </a:xfrm>
          <a:prstGeom prst="rect">
            <a:avLst/>
          </a:prstGeom>
        </p:spPr>
      </p:pic>
      <p:pic>
        <p:nvPicPr>
          <p:cNvPr id="52" name="Imagen 51" descr="Logotipo&#10;&#10;Descripción generada automáticamente">
            <a:extLst>
              <a:ext uri="{FF2B5EF4-FFF2-40B4-BE49-F238E27FC236}">
                <a16:creationId xmlns:a16="http://schemas.microsoft.com/office/drawing/2014/main" id="{09BF5D22-0CDE-4EDD-A6E7-D2FED3C51CE6}"/>
              </a:ext>
            </a:extLst>
          </p:cNvPr>
          <p:cNvPicPr>
            <a:picLocks noChangeAspect="1"/>
          </p:cNvPicPr>
          <p:nvPr/>
        </p:nvPicPr>
        <p:blipFill>
          <a:blip r:embed="rId16"/>
          <a:stretch>
            <a:fillRect/>
          </a:stretch>
        </p:blipFill>
        <p:spPr>
          <a:xfrm>
            <a:off x="3048401" y="4307153"/>
            <a:ext cx="766158" cy="397703"/>
          </a:xfrm>
          <a:prstGeom prst="rect">
            <a:avLst/>
          </a:prstGeom>
        </p:spPr>
      </p:pic>
      <p:pic>
        <p:nvPicPr>
          <p:cNvPr id="53" name="Imagen 52" descr="Icono&#10;&#10;Descripción generada automáticamente">
            <a:extLst>
              <a:ext uri="{FF2B5EF4-FFF2-40B4-BE49-F238E27FC236}">
                <a16:creationId xmlns:a16="http://schemas.microsoft.com/office/drawing/2014/main" id="{BAA274CC-86DB-4D4C-BB27-3C60CE899D5B}"/>
              </a:ext>
            </a:extLst>
          </p:cNvPr>
          <p:cNvPicPr>
            <a:picLocks noChangeAspect="1"/>
          </p:cNvPicPr>
          <p:nvPr/>
        </p:nvPicPr>
        <p:blipFill>
          <a:blip r:embed="rId17"/>
          <a:stretch>
            <a:fillRect/>
          </a:stretch>
        </p:blipFill>
        <p:spPr>
          <a:xfrm>
            <a:off x="6485121" y="1615593"/>
            <a:ext cx="495105" cy="495105"/>
          </a:xfrm>
          <a:prstGeom prst="rect">
            <a:avLst/>
          </a:prstGeom>
        </p:spPr>
      </p:pic>
      <p:pic>
        <p:nvPicPr>
          <p:cNvPr id="54" name="Imagen 53" descr="Forma&#10;&#10;Descripción generada automáticamente con confianza baja">
            <a:extLst>
              <a:ext uri="{FF2B5EF4-FFF2-40B4-BE49-F238E27FC236}">
                <a16:creationId xmlns:a16="http://schemas.microsoft.com/office/drawing/2014/main" id="{E65DC793-5D2D-46F3-A93E-6F1B245B946C}"/>
              </a:ext>
            </a:extLst>
          </p:cNvPr>
          <p:cNvPicPr>
            <a:picLocks noChangeAspect="1"/>
          </p:cNvPicPr>
          <p:nvPr/>
        </p:nvPicPr>
        <p:blipFill>
          <a:blip r:embed="rId18"/>
          <a:stretch>
            <a:fillRect/>
          </a:stretch>
        </p:blipFill>
        <p:spPr>
          <a:xfrm>
            <a:off x="6583543" y="3574991"/>
            <a:ext cx="349408" cy="349408"/>
          </a:xfrm>
          <a:prstGeom prst="rect">
            <a:avLst/>
          </a:prstGeom>
        </p:spPr>
      </p:pic>
      <p:pic>
        <p:nvPicPr>
          <p:cNvPr id="55" name="Imagen 54" descr="Icono&#10;&#10;Descripción generada automáticamente">
            <a:extLst>
              <a:ext uri="{FF2B5EF4-FFF2-40B4-BE49-F238E27FC236}">
                <a16:creationId xmlns:a16="http://schemas.microsoft.com/office/drawing/2014/main" id="{A4023C05-B869-4AB2-B480-517547025FF0}"/>
              </a:ext>
            </a:extLst>
          </p:cNvPr>
          <p:cNvPicPr>
            <a:picLocks noChangeAspect="1"/>
          </p:cNvPicPr>
          <p:nvPr/>
        </p:nvPicPr>
        <p:blipFill>
          <a:blip r:embed="rId19"/>
          <a:stretch>
            <a:fillRect/>
          </a:stretch>
        </p:blipFill>
        <p:spPr>
          <a:xfrm>
            <a:off x="5230836" y="1345575"/>
            <a:ext cx="331251" cy="331251"/>
          </a:xfrm>
          <a:prstGeom prst="rect">
            <a:avLst/>
          </a:prstGeom>
        </p:spPr>
      </p:pic>
      <p:pic>
        <p:nvPicPr>
          <p:cNvPr id="56" name="Imagen 55" descr="Logotipo, nombre de la empresa&#10;&#10;Descripción generada automáticamente">
            <a:extLst>
              <a:ext uri="{FF2B5EF4-FFF2-40B4-BE49-F238E27FC236}">
                <a16:creationId xmlns:a16="http://schemas.microsoft.com/office/drawing/2014/main" id="{BF4951CC-5F64-41EA-9212-560037AA51FC}"/>
              </a:ext>
            </a:extLst>
          </p:cNvPr>
          <p:cNvPicPr>
            <a:picLocks noChangeAspect="1"/>
          </p:cNvPicPr>
          <p:nvPr/>
        </p:nvPicPr>
        <p:blipFill>
          <a:blip r:embed="rId20"/>
          <a:stretch>
            <a:fillRect/>
          </a:stretch>
        </p:blipFill>
        <p:spPr>
          <a:xfrm>
            <a:off x="4147377" y="3591183"/>
            <a:ext cx="325230" cy="325230"/>
          </a:xfrm>
          <a:prstGeom prst="rect">
            <a:avLst/>
          </a:prstGeom>
        </p:spPr>
      </p:pic>
      <p:pic>
        <p:nvPicPr>
          <p:cNvPr id="57" name="Imagen 56" descr="Logotipo&#10;&#10;Descripción generada automáticamente">
            <a:extLst>
              <a:ext uri="{FF2B5EF4-FFF2-40B4-BE49-F238E27FC236}">
                <a16:creationId xmlns:a16="http://schemas.microsoft.com/office/drawing/2014/main" id="{FC88572D-6095-4243-B73E-FFF2190B3733}"/>
              </a:ext>
            </a:extLst>
          </p:cNvPr>
          <p:cNvPicPr>
            <a:picLocks noChangeAspect="1"/>
          </p:cNvPicPr>
          <p:nvPr/>
        </p:nvPicPr>
        <p:blipFill>
          <a:blip r:embed="rId21"/>
          <a:stretch>
            <a:fillRect/>
          </a:stretch>
        </p:blipFill>
        <p:spPr>
          <a:xfrm>
            <a:off x="4063458" y="4029506"/>
            <a:ext cx="448362" cy="450412"/>
          </a:xfrm>
          <a:prstGeom prst="rect">
            <a:avLst/>
          </a:prstGeom>
        </p:spPr>
      </p:pic>
      <p:pic>
        <p:nvPicPr>
          <p:cNvPr id="58" name="Imagen 57" descr="Icono&#10;&#10;Descripción generada automáticamente">
            <a:extLst>
              <a:ext uri="{FF2B5EF4-FFF2-40B4-BE49-F238E27FC236}">
                <a16:creationId xmlns:a16="http://schemas.microsoft.com/office/drawing/2014/main" id="{3609AABC-DC2C-45E2-8E22-3B1D6377DDAA}"/>
              </a:ext>
            </a:extLst>
          </p:cNvPr>
          <p:cNvPicPr>
            <a:picLocks noChangeAspect="1"/>
          </p:cNvPicPr>
          <p:nvPr/>
        </p:nvPicPr>
        <p:blipFill>
          <a:blip r:embed="rId22"/>
          <a:stretch>
            <a:fillRect/>
          </a:stretch>
        </p:blipFill>
        <p:spPr>
          <a:xfrm>
            <a:off x="4586456" y="3805517"/>
            <a:ext cx="360960" cy="360960"/>
          </a:xfrm>
          <a:prstGeom prst="rect">
            <a:avLst/>
          </a:prstGeom>
        </p:spPr>
      </p:pic>
      <p:pic>
        <p:nvPicPr>
          <p:cNvPr id="59" name="Imagen 58" descr="Logotipo&#10;&#10;Descripción generada automáticamente">
            <a:extLst>
              <a:ext uri="{FF2B5EF4-FFF2-40B4-BE49-F238E27FC236}">
                <a16:creationId xmlns:a16="http://schemas.microsoft.com/office/drawing/2014/main" id="{A49BAF8B-C6D4-44C2-A8ED-5F2A9CD6B965}"/>
              </a:ext>
            </a:extLst>
          </p:cNvPr>
          <p:cNvPicPr>
            <a:picLocks noChangeAspect="1"/>
          </p:cNvPicPr>
          <p:nvPr/>
        </p:nvPicPr>
        <p:blipFill>
          <a:blip r:embed="rId23"/>
          <a:stretch>
            <a:fillRect/>
          </a:stretch>
        </p:blipFill>
        <p:spPr>
          <a:xfrm>
            <a:off x="4435602" y="4500716"/>
            <a:ext cx="553223" cy="311188"/>
          </a:xfrm>
          <a:prstGeom prst="rect">
            <a:avLst/>
          </a:prstGeom>
        </p:spPr>
      </p:pic>
      <p:pic>
        <p:nvPicPr>
          <p:cNvPr id="60" name="Gráfico 59">
            <a:extLst>
              <a:ext uri="{FF2B5EF4-FFF2-40B4-BE49-F238E27FC236}">
                <a16:creationId xmlns:a16="http://schemas.microsoft.com/office/drawing/2014/main" id="{377B8840-421A-475C-9F37-D25E6A2035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88073" y="3742379"/>
            <a:ext cx="350107" cy="389767"/>
          </a:xfrm>
          <a:prstGeom prst="rect">
            <a:avLst/>
          </a:prstGeom>
        </p:spPr>
      </p:pic>
      <p:sp>
        <p:nvSpPr>
          <p:cNvPr id="65" name="TextBox 30">
            <a:extLst>
              <a:ext uri="{FF2B5EF4-FFF2-40B4-BE49-F238E27FC236}">
                <a16:creationId xmlns:a16="http://schemas.microsoft.com/office/drawing/2014/main" id="{293326C8-B98F-4CA5-BD69-7F912E1CCAEB}"/>
              </a:ext>
            </a:extLst>
          </p:cNvPr>
          <p:cNvSpPr txBox="1"/>
          <p:nvPr/>
        </p:nvSpPr>
        <p:spPr>
          <a:xfrm>
            <a:off x="1754354" y="2865601"/>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1" i="0" u="none" strike="noStrike" kern="1200" cap="none" spc="0" normalizeH="0" baseline="0" noProof="0" dirty="0">
                <a:ln>
                  <a:noFill/>
                </a:ln>
                <a:solidFill>
                  <a:schemeClr val="bg1"/>
                </a:solidFill>
                <a:effectLst/>
                <a:uLnTx/>
                <a:uFillTx/>
                <a:latin typeface="Gagalin"/>
                <a:ea typeface="+mn-ea"/>
                <a:cs typeface="+mn-cs"/>
              </a:rPr>
              <a:t>Fron</a:t>
            </a:r>
            <a:r>
              <a:rPr lang="en-US" sz="1229" b="1" dirty="0">
                <a:solidFill>
                  <a:schemeClr val="bg1"/>
                </a:solidFill>
                <a:latin typeface="Gagalin"/>
              </a:rPr>
              <a:t>d end</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sp>
        <p:nvSpPr>
          <p:cNvPr id="66" name="TextBox 30">
            <a:extLst>
              <a:ext uri="{FF2B5EF4-FFF2-40B4-BE49-F238E27FC236}">
                <a16:creationId xmlns:a16="http://schemas.microsoft.com/office/drawing/2014/main" id="{B75EF9B3-51B5-41BA-B894-48AC17141D64}"/>
              </a:ext>
            </a:extLst>
          </p:cNvPr>
          <p:cNvSpPr txBox="1"/>
          <p:nvPr/>
        </p:nvSpPr>
        <p:spPr>
          <a:xfrm>
            <a:off x="2869805" y="2862496"/>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Gagalin"/>
                <a:ea typeface="+mn-ea"/>
                <a:cs typeface="+mn-cs"/>
              </a:rPr>
              <a:t>Persistencia</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sp>
        <p:nvSpPr>
          <p:cNvPr id="67" name="TextBox 30">
            <a:extLst>
              <a:ext uri="{FF2B5EF4-FFF2-40B4-BE49-F238E27FC236}">
                <a16:creationId xmlns:a16="http://schemas.microsoft.com/office/drawing/2014/main" id="{F5CED0B9-CC1E-4506-BA48-CC6D27B1B138}"/>
              </a:ext>
            </a:extLst>
          </p:cNvPr>
          <p:cNvSpPr txBox="1"/>
          <p:nvPr/>
        </p:nvSpPr>
        <p:spPr>
          <a:xfrm>
            <a:off x="3929112" y="2617562"/>
            <a:ext cx="1182458" cy="310919"/>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lang="en-US" sz="900" b="1" dirty="0">
                <a:solidFill>
                  <a:schemeClr val="bg1"/>
                </a:solidFill>
                <a:latin typeface="Gagalin"/>
              </a:rPr>
              <a:t>Marcos</a:t>
            </a:r>
          </a:p>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Gagalin"/>
                <a:ea typeface="+mn-ea"/>
                <a:cs typeface="+mn-cs"/>
              </a:rPr>
              <a:t>De Trabajo</a:t>
            </a:r>
            <a:endParaRPr kumimoji="0" lang="en-US" sz="1050" b="1" i="0" u="none" strike="noStrike" kern="1200" cap="none" spc="0" normalizeH="0" baseline="0" noProof="0" dirty="0">
              <a:ln>
                <a:noFill/>
              </a:ln>
              <a:solidFill>
                <a:schemeClr val="bg1"/>
              </a:solidFill>
              <a:effectLst/>
              <a:uLnTx/>
              <a:uFillTx/>
              <a:latin typeface="Gagalin"/>
              <a:ea typeface="+mn-ea"/>
              <a:cs typeface="+mn-cs"/>
            </a:endParaRPr>
          </a:p>
        </p:txBody>
      </p:sp>
      <p:sp>
        <p:nvSpPr>
          <p:cNvPr id="68" name="TextBox 30">
            <a:extLst>
              <a:ext uri="{FF2B5EF4-FFF2-40B4-BE49-F238E27FC236}">
                <a16:creationId xmlns:a16="http://schemas.microsoft.com/office/drawing/2014/main" id="{AE2FEC41-779D-47D2-91E1-AE15A3549E81}"/>
              </a:ext>
            </a:extLst>
          </p:cNvPr>
          <p:cNvSpPr txBox="1"/>
          <p:nvPr/>
        </p:nvSpPr>
        <p:spPr>
          <a:xfrm>
            <a:off x="5037884" y="2759575"/>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lang="en-US" sz="1229" b="1" dirty="0">
                <a:solidFill>
                  <a:schemeClr val="bg1"/>
                </a:solidFill>
                <a:latin typeface="Gagalin"/>
              </a:rPr>
              <a:t>Ofimatica</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sp>
        <p:nvSpPr>
          <p:cNvPr id="69" name="TextBox 30">
            <a:extLst>
              <a:ext uri="{FF2B5EF4-FFF2-40B4-BE49-F238E27FC236}">
                <a16:creationId xmlns:a16="http://schemas.microsoft.com/office/drawing/2014/main" id="{922D36D7-CA73-4110-9680-5524F822EFFF}"/>
              </a:ext>
            </a:extLst>
          </p:cNvPr>
          <p:cNvSpPr txBox="1"/>
          <p:nvPr/>
        </p:nvSpPr>
        <p:spPr>
          <a:xfrm>
            <a:off x="3913370" y="2910346"/>
            <a:ext cx="1182458" cy="145874"/>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900" b="1" i="0" u="none" strike="noStrike" kern="1200" cap="none" spc="0" normalizeH="0" baseline="0" noProof="0" dirty="0" err="1">
                <a:ln>
                  <a:noFill/>
                </a:ln>
                <a:solidFill>
                  <a:schemeClr val="bg1"/>
                </a:solidFill>
                <a:effectLst/>
                <a:uLnTx/>
                <a:uFillTx/>
                <a:latin typeface="Gagalin"/>
                <a:ea typeface="+mn-ea"/>
                <a:cs typeface="+mn-cs"/>
              </a:rPr>
              <a:t>Comunicación</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sp>
        <p:nvSpPr>
          <p:cNvPr id="70" name="TextBox 30">
            <a:extLst>
              <a:ext uri="{FF2B5EF4-FFF2-40B4-BE49-F238E27FC236}">
                <a16:creationId xmlns:a16="http://schemas.microsoft.com/office/drawing/2014/main" id="{B1C3CA86-0D00-4905-8D61-C794719F9485}"/>
              </a:ext>
            </a:extLst>
          </p:cNvPr>
          <p:cNvSpPr txBox="1"/>
          <p:nvPr/>
        </p:nvSpPr>
        <p:spPr>
          <a:xfrm>
            <a:off x="7215293" y="2865601"/>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100" b="1" i="0" u="none" strike="noStrike" kern="1200" cap="none" spc="0" normalizeH="0" baseline="0" noProof="0" dirty="0" err="1">
                <a:ln>
                  <a:noFill/>
                </a:ln>
                <a:solidFill>
                  <a:schemeClr val="bg1"/>
                </a:solidFill>
                <a:effectLst/>
                <a:uLnTx/>
                <a:uFillTx/>
                <a:latin typeface="Gagalin"/>
                <a:ea typeface="+mn-ea"/>
                <a:cs typeface="+mn-cs"/>
              </a:rPr>
              <a:t>Despliegue</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grpSp>
        <p:nvGrpSpPr>
          <p:cNvPr id="71" name="Grupo 70">
            <a:extLst>
              <a:ext uri="{FF2B5EF4-FFF2-40B4-BE49-F238E27FC236}">
                <a16:creationId xmlns:a16="http://schemas.microsoft.com/office/drawing/2014/main" id="{3FD069D1-F9FA-4A09-A7D3-3B600AC43771}"/>
              </a:ext>
            </a:extLst>
          </p:cNvPr>
          <p:cNvGrpSpPr/>
          <p:nvPr/>
        </p:nvGrpSpPr>
        <p:grpSpPr>
          <a:xfrm>
            <a:off x="7175337" y="4319439"/>
            <a:ext cx="1783761" cy="750872"/>
            <a:chOff x="7175337" y="4319439"/>
            <a:chExt cx="1783761" cy="750872"/>
          </a:xfrm>
        </p:grpSpPr>
        <p:pic>
          <p:nvPicPr>
            <p:cNvPr id="72" name="Imagen 71" descr="Logotipo, nombre de la empresa&#10;&#10;Descripción generada automáticamente">
              <a:extLst>
                <a:ext uri="{FF2B5EF4-FFF2-40B4-BE49-F238E27FC236}">
                  <a16:creationId xmlns:a16="http://schemas.microsoft.com/office/drawing/2014/main" id="{DE608367-A461-42EC-920C-2F21E0CD7774}"/>
                </a:ext>
              </a:extLst>
            </p:cNvPr>
            <p:cNvPicPr>
              <a:picLocks noChangeAspect="1"/>
            </p:cNvPicPr>
            <p:nvPr/>
          </p:nvPicPr>
          <p:blipFill rotWithShape="1">
            <a:blip r:embed="rId26"/>
            <a:srcRect l="26672" t="4209" r="30847" b="38370"/>
            <a:stretch/>
          </p:blipFill>
          <p:spPr>
            <a:xfrm>
              <a:off x="8223116" y="4319439"/>
              <a:ext cx="735982" cy="750872"/>
            </a:xfrm>
            <a:prstGeom prst="rect">
              <a:avLst/>
            </a:prstGeom>
          </p:spPr>
        </p:pic>
        <p:sp>
          <p:nvSpPr>
            <p:cNvPr id="73" name="CuadroTexto 72">
              <a:extLst>
                <a:ext uri="{FF2B5EF4-FFF2-40B4-BE49-F238E27FC236}">
                  <a16:creationId xmlns:a16="http://schemas.microsoft.com/office/drawing/2014/main" id="{5E664A5A-956E-47AF-9A05-3FC070A1A467}"/>
                </a:ext>
              </a:extLst>
            </p:cNvPr>
            <p:cNvSpPr txBox="1"/>
            <p:nvPr/>
          </p:nvSpPr>
          <p:spPr>
            <a:xfrm>
              <a:off x="7175337" y="4746011"/>
              <a:ext cx="1164934" cy="307777"/>
            </a:xfrm>
            <a:prstGeom prst="rect">
              <a:avLst/>
            </a:prstGeom>
            <a:noFill/>
          </p:spPr>
          <p:txBody>
            <a:bodyPr wrap="none" rtlCol="0">
              <a:spAutoFit/>
            </a:bodyPr>
            <a:lstStyle/>
            <a:p>
              <a:pPr algn="r"/>
              <a:r>
                <a:rPr lang="es-ES" sz="700" dirty="0">
                  <a:solidFill>
                    <a:srgbClr val="0000FF"/>
                  </a:solidFill>
                </a:rPr>
                <a:t>SOLUTION SOFT</a:t>
              </a:r>
            </a:p>
            <a:p>
              <a:pPr algn="ctr"/>
              <a:r>
                <a:rPr lang="es-ES" sz="700" dirty="0">
                  <a:solidFill>
                    <a:srgbClr val="0000FF"/>
                  </a:solidFill>
                </a:rPr>
                <a:t>    Un mundo de soluciones</a:t>
              </a:r>
              <a:endParaRPr lang="es-CO" sz="700" dirty="0">
                <a:solidFill>
                  <a:srgbClr val="0000FF"/>
                </a:solidFill>
              </a:endParaRPr>
            </a:p>
          </p:txBody>
        </p:sp>
      </p:grpSp>
      <p:pic>
        <p:nvPicPr>
          <p:cNvPr id="75" name="Imagen 74" descr="Logotipo, nombre de la empresa&#10;&#10;Descripción generada automáticamente">
            <a:extLst>
              <a:ext uri="{FF2B5EF4-FFF2-40B4-BE49-F238E27FC236}">
                <a16:creationId xmlns:a16="http://schemas.microsoft.com/office/drawing/2014/main" id="{BA9081E4-546F-42B0-BA41-DC094135A968}"/>
              </a:ext>
            </a:extLst>
          </p:cNvPr>
          <p:cNvPicPr>
            <a:picLocks noChangeAspect="1"/>
          </p:cNvPicPr>
          <p:nvPr/>
        </p:nvPicPr>
        <p:blipFill>
          <a:blip r:embed="rId27"/>
          <a:stretch>
            <a:fillRect/>
          </a:stretch>
        </p:blipFill>
        <p:spPr>
          <a:xfrm>
            <a:off x="3158673" y="3602518"/>
            <a:ext cx="616399" cy="499283"/>
          </a:xfrm>
          <a:prstGeom prst="rect">
            <a:avLst/>
          </a:prstGeom>
        </p:spPr>
      </p:pic>
      <p:pic>
        <p:nvPicPr>
          <p:cNvPr id="77" name="Imagen 76" descr="Logotipo&#10;&#10;Descripción generada automáticamente con confianza baja">
            <a:extLst>
              <a:ext uri="{FF2B5EF4-FFF2-40B4-BE49-F238E27FC236}">
                <a16:creationId xmlns:a16="http://schemas.microsoft.com/office/drawing/2014/main" id="{D876C96A-1196-4A81-9D91-E87ADDFFD349}"/>
              </a:ext>
            </a:extLst>
          </p:cNvPr>
          <p:cNvPicPr>
            <a:picLocks noChangeAspect="1"/>
          </p:cNvPicPr>
          <p:nvPr/>
        </p:nvPicPr>
        <p:blipFill>
          <a:blip r:embed="rId28"/>
          <a:stretch>
            <a:fillRect/>
          </a:stretch>
        </p:blipFill>
        <p:spPr>
          <a:xfrm>
            <a:off x="632557" y="1416687"/>
            <a:ext cx="964221" cy="242166"/>
          </a:xfrm>
          <a:prstGeom prst="rect">
            <a:avLst/>
          </a:prstGeom>
        </p:spPr>
      </p:pic>
      <p:pic>
        <p:nvPicPr>
          <p:cNvPr id="79" name="Imagen 78" descr="Icono&#10;&#10;Descripción generada automáticamente">
            <a:extLst>
              <a:ext uri="{FF2B5EF4-FFF2-40B4-BE49-F238E27FC236}">
                <a16:creationId xmlns:a16="http://schemas.microsoft.com/office/drawing/2014/main" id="{409A99A1-0550-40BA-A0F9-E2E489155B9E}"/>
              </a:ext>
            </a:extLst>
          </p:cNvPr>
          <p:cNvPicPr>
            <a:picLocks noChangeAspect="1"/>
          </p:cNvPicPr>
          <p:nvPr/>
        </p:nvPicPr>
        <p:blipFill>
          <a:blip r:embed="rId29"/>
          <a:stretch>
            <a:fillRect/>
          </a:stretch>
        </p:blipFill>
        <p:spPr>
          <a:xfrm>
            <a:off x="5194139" y="2075725"/>
            <a:ext cx="242127" cy="317462"/>
          </a:xfrm>
          <a:prstGeom prst="rect">
            <a:avLst/>
          </a:prstGeom>
        </p:spPr>
      </p:pic>
      <p:pic>
        <p:nvPicPr>
          <p:cNvPr id="81" name="Imagen 80" descr="Logotipo&#10;&#10;Descripción generada automáticamente">
            <a:extLst>
              <a:ext uri="{FF2B5EF4-FFF2-40B4-BE49-F238E27FC236}">
                <a16:creationId xmlns:a16="http://schemas.microsoft.com/office/drawing/2014/main" id="{15D67FE5-29C6-46AB-80F6-76F4372B79E1}"/>
              </a:ext>
            </a:extLst>
          </p:cNvPr>
          <p:cNvPicPr>
            <a:picLocks noChangeAspect="1"/>
          </p:cNvPicPr>
          <p:nvPr/>
        </p:nvPicPr>
        <p:blipFill>
          <a:blip r:embed="rId30"/>
          <a:stretch>
            <a:fillRect/>
          </a:stretch>
        </p:blipFill>
        <p:spPr>
          <a:xfrm>
            <a:off x="385035" y="1729961"/>
            <a:ext cx="741216" cy="741216"/>
          </a:xfrm>
          <a:prstGeom prst="rect">
            <a:avLst/>
          </a:prstGeom>
        </p:spPr>
      </p:pic>
      <p:pic>
        <p:nvPicPr>
          <p:cNvPr id="83" name="Imagen 82" descr="Imagen que contiene dibujo&#10;&#10;Descripción generada automáticamente">
            <a:extLst>
              <a:ext uri="{FF2B5EF4-FFF2-40B4-BE49-F238E27FC236}">
                <a16:creationId xmlns:a16="http://schemas.microsoft.com/office/drawing/2014/main" id="{1F48595B-ABA6-4FC7-9323-46FD4951B284}"/>
              </a:ext>
            </a:extLst>
          </p:cNvPr>
          <p:cNvPicPr>
            <a:picLocks noChangeAspect="1"/>
          </p:cNvPicPr>
          <p:nvPr/>
        </p:nvPicPr>
        <p:blipFill>
          <a:blip r:embed="rId31"/>
          <a:stretch>
            <a:fillRect/>
          </a:stretch>
        </p:blipFill>
        <p:spPr>
          <a:xfrm>
            <a:off x="2147233" y="1814938"/>
            <a:ext cx="403029" cy="403029"/>
          </a:xfrm>
          <a:prstGeom prst="rect">
            <a:avLst/>
          </a:prstGeom>
        </p:spPr>
      </p:pic>
      <p:pic>
        <p:nvPicPr>
          <p:cNvPr id="85" name="Imagen 84" descr="Imagen que contiene Logotipo&#10;&#10;Descripción generada automáticamente">
            <a:extLst>
              <a:ext uri="{FF2B5EF4-FFF2-40B4-BE49-F238E27FC236}">
                <a16:creationId xmlns:a16="http://schemas.microsoft.com/office/drawing/2014/main" id="{64248876-43ED-46CB-B19F-3F67F6775E65}"/>
              </a:ext>
            </a:extLst>
          </p:cNvPr>
          <p:cNvPicPr>
            <a:picLocks noChangeAspect="1"/>
          </p:cNvPicPr>
          <p:nvPr/>
        </p:nvPicPr>
        <p:blipFill>
          <a:blip r:embed="rId32"/>
          <a:stretch>
            <a:fillRect/>
          </a:stretch>
        </p:blipFill>
        <p:spPr>
          <a:xfrm>
            <a:off x="5772011" y="4489737"/>
            <a:ext cx="390331" cy="385673"/>
          </a:xfrm>
          <a:prstGeom prst="rect">
            <a:avLst/>
          </a:prstGeom>
        </p:spPr>
      </p:pic>
      <p:sp>
        <p:nvSpPr>
          <p:cNvPr id="88" name="TextBox 30">
            <a:extLst>
              <a:ext uri="{FF2B5EF4-FFF2-40B4-BE49-F238E27FC236}">
                <a16:creationId xmlns:a16="http://schemas.microsoft.com/office/drawing/2014/main" id="{C05C8AFC-A16F-4EDF-8D67-87BEA8478A29}"/>
              </a:ext>
            </a:extLst>
          </p:cNvPr>
          <p:cNvSpPr txBox="1"/>
          <p:nvPr/>
        </p:nvSpPr>
        <p:spPr>
          <a:xfrm>
            <a:off x="6133100" y="2845463"/>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100" b="1" i="0" u="none" strike="noStrike" kern="1200" cap="none" spc="0" normalizeH="0" baseline="0" noProof="0" dirty="0" err="1">
                <a:ln>
                  <a:noFill/>
                </a:ln>
                <a:solidFill>
                  <a:schemeClr val="bg1"/>
                </a:solidFill>
                <a:effectLst/>
                <a:uLnTx/>
                <a:uFillTx/>
                <a:latin typeface="Gagalin"/>
                <a:ea typeface="+mn-ea"/>
                <a:cs typeface="+mn-cs"/>
              </a:rPr>
              <a:t>Repositorios</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sp>
        <p:nvSpPr>
          <p:cNvPr id="89" name="TextBox 30">
            <a:extLst>
              <a:ext uri="{FF2B5EF4-FFF2-40B4-BE49-F238E27FC236}">
                <a16:creationId xmlns:a16="http://schemas.microsoft.com/office/drawing/2014/main" id="{D1C51520-D0DB-41A0-B9CE-4DE61E5DD747}"/>
              </a:ext>
            </a:extLst>
          </p:cNvPr>
          <p:cNvSpPr txBox="1"/>
          <p:nvPr/>
        </p:nvSpPr>
        <p:spPr>
          <a:xfrm>
            <a:off x="5024798" y="2943146"/>
            <a:ext cx="1182458" cy="157031"/>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Gagalin"/>
                <a:ea typeface="+mn-ea"/>
                <a:cs typeface="+mn-cs"/>
              </a:rPr>
              <a:t>Editor</a:t>
            </a:r>
            <a:r>
              <a:rPr kumimoji="0" lang="en-US" sz="1229" b="1" i="0" u="none" strike="noStrike" kern="1200" cap="none" spc="0" normalizeH="0" baseline="0" noProof="0" dirty="0">
                <a:ln>
                  <a:noFill/>
                </a:ln>
                <a:solidFill>
                  <a:schemeClr val="bg1"/>
                </a:solidFill>
                <a:effectLst/>
                <a:uLnTx/>
                <a:uFillTx/>
                <a:latin typeface="Gagalin"/>
                <a:ea typeface="+mn-ea"/>
                <a:cs typeface="+mn-cs"/>
              </a:rPr>
              <a:t> </a:t>
            </a:r>
            <a:r>
              <a:rPr kumimoji="0" lang="en-US" sz="900" b="1" i="0" u="none" strike="noStrike" kern="1200" cap="none" spc="0" normalizeH="0" baseline="0" noProof="0" dirty="0">
                <a:ln>
                  <a:noFill/>
                </a:ln>
                <a:solidFill>
                  <a:schemeClr val="bg1"/>
                </a:solidFill>
                <a:effectLst/>
                <a:uLnTx/>
                <a:uFillTx/>
                <a:latin typeface="Gagalin"/>
                <a:ea typeface="+mn-ea"/>
                <a:cs typeface="+mn-cs"/>
              </a:rPr>
              <a:t>de </a:t>
            </a:r>
            <a:r>
              <a:rPr kumimoji="0" lang="en-US" sz="900" b="1" i="0" u="none" strike="noStrike" kern="1200" cap="none" spc="0" normalizeH="0" baseline="0" noProof="0" dirty="0" err="1">
                <a:ln>
                  <a:noFill/>
                </a:ln>
                <a:solidFill>
                  <a:schemeClr val="bg1"/>
                </a:solidFill>
                <a:effectLst/>
                <a:uLnTx/>
                <a:uFillTx/>
                <a:latin typeface="Gagalin"/>
                <a:ea typeface="+mn-ea"/>
                <a:cs typeface="+mn-cs"/>
              </a:rPr>
              <a:t>texto</a:t>
            </a:r>
            <a:endParaRPr kumimoji="0" lang="en-US" sz="1229" b="1" i="0" u="none" strike="noStrike" kern="1200" cap="none" spc="0" normalizeH="0" baseline="0" noProof="0" dirty="0">
              <a:ln>
                <a:noFill/>
              </a:ln>
              <a:solidFill>
                <a:schemeClr val="bg1"/>
              </a:solidFill>
              <a:effectLst/>
              <a:uLnTx/>
              <a:uFillTx/>
              <a:latin typeface="Gagalin"/>
              <a:ea typeface="+mn-ea"/>
              <a:cs typeface="+mn-cs"/>
            </a:endParaRPr>
          </a:p>
        </p:txBody>
      </p:sp>
      <p:pic>
        <p:nvPicPr>
          <p:cNvPr id="91" name="Imagen 90" descr="Imagen que contiene dibujo, señal&#10;&#10;Descripción generada automáticamente">
            <a:extLst>
              <a:ext uri="{FF2B5EF4-FFF2-40B4-BE49-F238E27FC236}">
                <a16:creationId xmlns:a16="http://schemas.microsoft.com/office/drawing/2014/main" id="{A3D3D886-616C-44C6-8CF6-129C69069D54}"/>
              </a:ext>
            </a:extLst>
          </p:cNvPr>
          <p:cNvPicPr>
            <a:picLocks noChangeAspect="1"/>
          </p:cNvPicPr>
          <p:nvPr/>
        </p:nvPicPr>
        <p:blipFill>
          <a:blip r:embed="rId33"/>
          <a:stretch>
            <a:fillRect/>
          </a:stretch>
        </p:blipFill>
        <p:spPr>
          <a:xfrm>
            <a:off x="5287298" y="1779961"/>
            <a:ext cx="757523" cy="214696"/>
          </a:xfrm>
          <a:prstGeom prst="rect">
            <a:avLst/>
          </a:prstGeom>
        </p:spPr>
      </p:pic>
      <p:pic>
        <p:nvPicPr>
          <p:cNvPr id="93" name="Imagen 92" descr="Un dibujo de una cara feliz&#10;&#10;Descripción generada automáticamente con confianza baja">
            <a:extLst>
              <a:ext uri="{FF2B5EF4-FFF2-40B4-BE49-F238E27FC236}">
                <a16:creationId xmlns:a16="http://schemas.microsoft.com/office/drawing/2014/main" id="{FA036611-ECB1-4474-8245-C54BF807823F}"/>
              </a:ext>
            </a:extLst>
          </p:cNvPr>
          <p:cNvPicPr>
            <a:picLocks noChangeAspect="1"/>
          </p:cNvPicPr>
          <p:nvPr/>
        </p:nvPicPr>
        <p:blipFill>
          <a:blip r:embed="rId34"/>
          <a:stretch>
            <a:fillRect/>
          </a:stretch>
        </p:blipFill>
        <p:spPr>
          <a:xfrm>
            <a:off x="7573113" y="1467713"/>
            <a:ext cx="580029" cy="347225"/>
          </a:xfrm>
          <a:prstGeom prst="rect">
            <a:avLst/>
          </a:prstGeom>
        </p:spPr>
      </p:pic>
      <p:pic>
        <p:nvPicPr>
          <p:cNvPr id="95" name="Gráfico 94">
            <a:extLst>
              <a:ext uri="{FF2B5EF4-FFF2-40B4-BE49-F238E27FC236}">
                <a16:creationId xmlns:a16="http://schemas.microsoft.com/office/drawing/2014/main" id="{61ADF885-9926-4017-8775-A2F6F8301CF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72516" y="3638704"/>
            <a:ext cx="492716" cy="492716"/>
          </a:xfrm>
          <a:prstGeom prst="rect">
            <a:avLst/>
          </a:prstGeom>
        </p:spPr>
      </p:pic>
      <p:pic>
        <p:nvPicPr>
          <p:cNvPr id="97" name="Imagen 96" descr="Icono&#10;&#10;Descripción generada automáticamente">
            <a:extLst>
              <a:ext uri="{FF2B5EF4-FFF2-40B4-BE49-F238E27FC236}">
                <a16:creationId xmlns:a16="http://schemas.microsoft.com/office/drawing/2014/main" id="{0ACBBA30-7A24-46D1-B505-C5C8B64E5AF5}"/>
              </a:ext>
            </a:extLst>
          </p:cNvPr>
          <p:cNvPicPr>
            <a:picLocks noChangeAspect="1"/>
          </p:cNvPicPr>
          <p:nvPr/>
        </p:nvPicPr>
        <p:blipFill>
          <a:blip r:embed="rId37"/>
          <a:stretch>
            <a:fillRect/>
          </a:stretch>
        </p:blipFill>
        <p:spPr>
          <a:xfrm>
            <a:off x="5865865" y="3649359"/>
            <a:ext cx="295559" cy="302245"/>
          </a:xfrm>
          <a:prstGeom prst="rect">
            <a:avLst/>
          </a:prstGeom>
        </p:spPr>
      </p:pic>
      <p:pic>
        <p:nvPicPr>
          <p:cNvPr id="99" name="Imagen 98" descr="Imagen que contiene Interfaz de usuario gráfica&#10;&#10;Descripción generada automáticamente">
            <a:extLst>
              <a:ext uri="{FF2B5EF4-FFF2-40B4-BE49-F238E27FC236}">
                <a16:creationId xmlns:a16="http://schemas.microsoft.com/office/drawing/2014/main" id="{57B7A70F-96FB-41EC-A030-77C159534D09}"/>
              </a:ext>
            </a:extLst>
          </p:cNvPr>
          <p:cNvPicPr>
            <a:picLocks noChangeAspect="1"/>
          </p:cNvPicPr>
          <p:nvPr/>
        </p:nvPicPr>
        <p:blipFill>
          <a:blip r:embed="rId38"/>
          <a:stretch>
            <a:fillRect/>
          </a:stretch>
        </p:blipFill>
        <p:spPr>
          <a:xfrm>
            <a:off x="5375873" y="3630813"/>
            <a:ext cx="349408" cy="349408"/>
          </a:xfrm>
          <a:prstGeom prst="rect">
            <a:avLst/>
          </a:prstGeom>
        </p:spPr>
      </p:pic>
      <p:pic>
        <p:nvPicPr>
          <p:cNvPr id="101" name="Imagen 100" descr="Forma&#10;&#10;Descripción generada automáticamente con confianza media">
            <a:extLst>
              <a:ext uri="{FF2B5EF4-FFF2-40B4-BE49-F238E27FC236}">
                <a16:creationId xmlns:a16="http://schemas.microsoft.com/office/drawing/2014/main" id="{2EA13C3C-6A6C-4AAA-B3D6-306278B39042}"/>
              </a:ext>
            </a:extLst>
          </p:cNvPr>
          <p:cNvPicPr>
            <a:picLocks noChangeAspect="1"/>
          </p:cNvPicPr>
          <p:nvPr/>
        </p:nvPicPr>
        <p:blipFill>
          <a:blip r:embed="rId39"/>
          <a:stretch>
            <a:fillRect/>
          </a:stretch>
        </p:blipFill>
        <p:spPr>
          <a:xfrm>
            <a:off x="728009" y="4254712"/>
            <a:ext cx="749388" cy="374694"/>
          </a:xfrm>
          <a:prstGeom prst="rect">
            <a:avLst/>
          </a:prstGeom>
        </p:spPr>
      </p:pic>
      <p:pic>
        <p:nvPicPr>
          <p:cNvPr id="103" name="Imagen 102" descr="Icono&#10;&#10;Descripción generada automáticamente">
            <a:extLst>
              <a:ext uri="{FF2B5EF4-FFF2-40B4-BE49-F238E27FC236}">
                <a16:creationId xmlns:a16="http://schemas.microsoft.com/office/drawing/2014/main" id="{C7861229-9613-4330-8A13-704F3B0D68ED}"/>
              </a:ext>
            </a:extLst>
          </p:cNvPr>
          <p:cNvPicPr>
            <a:picLocks noChangeAspect="1"/>
          </p:cNvPicPr>
          <p:nvPr/>
        </p:nvPicPr>
        <p:blipFill>
          <a:blip r:embed="rId40"/>
          <a:stretch>
            <a:fillRect/>
          </a:stretch>
        </p:blipFill>
        <p:spPr>
          <a:xfrm>
            <a:off x="5521285" y="1322201"/>
            <a:ext cx="701515" cy="397619"/>
          </a:xfrm>
          <a:prstGeom prst="rect">
            <a:avLst/>
          </a:prstGeom>
        </p:spPr>
      </p:pic>
      <p:pic>
        <p:nvPicPr>
          <p:cNvPr id="105" name="Imagen 104" descr="Forma&#10;&#10;Descripción generada automáticamente con confianza baja">
            <a:extLst>
              <a:ext uri="{FF2B5EF4-FFF2-40B4-BE49-F238E27FC236}">
                <a16:creationId xmlns:a16="http://schemas.microsoft.com/office/drawing/2014/main" id="{745E10E4-EBF7-4964-A000-705EB7BE9F89}"/>
              </a:ext>
            </a:extLst>
          </p:cNvPr>
          <p:cNvPicPr>
            <a:picLocks noChangeAspect="1"/>
          </p:cNvPicPr>
          <p:nvPr/>
        </p:nvPicPr>
        <p:blipFill>
          <a:blip r:embed="rId41"/>
          <a:stretch>
            <a:fillRect/>
          </a:stretch>
        </p:blipFill>
        <p:spPr>
          <a:xfrm>
            <a:off x="5838765" y="4080902"/>
            <a:ext cx="315570" cy="363901"/>
          </a:xfrm>
          <a:prstGeom prst="rect">
            <a:avLst/>
          </a:prstGeom>
        </p:spPr>
      </p:pic>
      <p:pic>
        <p:nvPicPr>
          <p:cNvPr id="107" name="Imagen 106" descr="Imagen que contiene nombre de la empresa&#10;&#10;Descripción generada automáticamente">
            <a:extLst>
              <a:ext uri="{FF2B5EF4-FFF2-40B4-BE49-F238E27FC236}">
                <a16:creationId xmlns:a16="http://schemas.microsoft.com/office/drawing/2014/main" id="{83B00968-B9FD-4CE2-B6DB-1C6F8DD43FE9}"/>
              </a:ext>
            </a:extLst>
          </p:cNvPr>
          <p:cNvPicPr>
            <a:picLocks noChangeAspect="1"/>
          </p:cNvPicPr>
          <p:nvPr/>
        </p:nvPicPr>
        <p:blipFill>
          <a:blip r:embed="rId42"/>
          <a:stretch>
            <a:fillRect/>
          </a:stretch>
        </p:blipFill>
        <p:spPr>
          <a:xfrm>
            <a:off x="5327435" y="4111963"/>
            <a:ext cx="341268" cy="319939"/>
          </a:xfrm>
          <a:prstGeom prst="rect">
            <a:avLst/>
          </a:prstGeom>
        </p:spPr>
      </p:pic>
      <p:pic>
        <p:nvPicPr>
          <p:cNvPr id="109" name="Imagen 108" descr="Dibujo en blanco y negro&#10;&#10;Descripción generada automáticamente con confianza baja">
            <a:extLst>
              <a:ext uri="{FF2B5EF4-FFF2-40B4-BE49-F238E27FC236}">
                <a16:creationId xmlns:a16="http://schemas.microsoft.com/office/drawing/2014/main" id="{A535F679-C59D-4C80-A58F-B7CBF0F61B25}"/>
              </a:ext>
            </a:extLst>
          </p:cNvPr>
          <p:cNvPicPr>
            <a:picLocks noChangeAspect="1"/>
          </p:cNvPicPr>
          <p:nvPr/>
        </p:nvPicPr>
        <p:blipFill>
          <a:blip r:embed="rId43"/>
          <a:stretch>
            <a:fillRect/>
          </a:stretch>
        </p:blipFill>
        <p:spPr>
          <a:xfrm>
            <a:off x="5725281" y="2058647"/>
            <a:ext cx="368684" cy="368684"/>
          </a:xfrm>
          <a:prstGeom prst="rect">
            <a:avLst/>
          </a:prstGeom>
        </p:spPr>
      </p:pic>
      <p:pic>
        <p:nvPicPr>
          <p:cNvPr id="111" name="Imagen 110" descr="Un letrero de color negro&#10;&#10;Descripción generada automáticamente con confianza baja">
            <a:extLst>
              <a:ext uri="{FF2B5EF4-FFF2-40B4-BE49-F238E27FC236}">
                <a16:creationId xmlns:a16="http://schemas.microsoft.com/office/drawing/2014/main" id="{3A4E932B-9AFB-4CD3-9671-046D167E3CBB}"/>
              </a:ext>
            </a:extLst>
          </p:cNvPr>
          <p:cNvPicPr>
            <a:picLocks noChangeAspect="1"/>
          </p:cNvPicPr>
          <p:nvPr/>
        </p:nvPicPr>
        <p:blipFill>
          <a:blip r:embed="rId44"/>
          <a:stretch>
            <a:fillRect/>
          </a:stretch>
        </p:blipFill>
        <p:spPr>
          <a:xfrm>
            <a:off x="4208371" y="1270882"/>
            <a:ext cx="524244" cy="533776"/>
          </a:xfrm>
          <a:prstGeom prst="rect">
            <a:avLst/>
          </a:prstGeom>
        </p:spPr>
      </p:pic>
      <p:pic>
        <p:nvPicPr>
          <p:cNvPr id="113" name="Imagen 112" descr="Imagen que contiene Logotipo&#10;&#10;Descripción generada automáticamente">
            <a:extLst>
              <a:ext uri="{FF2B5EF4-FFF2-40B4-BE49-F238E27FC236}">
                <a16:creationId xmlns:a16="http://schemas.microsoft.com/office/drawing/2014/main" id="{11A8EE9C-C20F-4665-80BB-16584D0EFE24}"/>
              </a:ext>
            </a:extLst>
          </p:cNvPr>
          <p:cNvPicPr>
            <a:picLocks noChangeAspect="1"/>
          </p:cNvPicPr>
          <p:nvPr/>
        </p:nvPicPr>
        <p:blipFill>
          <a:blip r:embed="rId45"/>
          <a:stretch>
            <a:fillRect/>
          </a:stretch>
        </p:blipFill>
        <p:spPr>
          <a:xfrm>
            <a:off x="4165773" y="1757790"/>
            <a:ext cx="662545" cy="662545"/>
          </a:xfrm>
          <a:prstGeom prst="rect">
            <a:avLst/>
          </a:prstGeom>
        </p:spPr>
      </p:pic>
      <p:sp>
        <p:nvSpPr>
          <p:cNvPr id="114" name="Rectángulo: esquinas redondeadas 113">
            <a:extLst>
              <a:ext uri="{FF2B5EF4-FFF2-40B4-BE49-F238E27FC236}">
                <a16:creationId xmlns:a16="http://schemas.microsoft.com/office/drawing/2014/main" id="{44D80AEE-E5D4-4C4F-815E-23FC98A57C32}"/>
              </a:ext>
            </a:extLst>
          </p:cNvPr>
          <p:cNvSpPr/>
          <p:nvPr/>
        </p:nvSpPr>
        <p:spPr>
          <a:xfrm>
            <a:off x="445885" y="1203494"/>
            <a:ext cx="1321383"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5" name="Rectángulo: esquinas redondeadas 114">
            <a:extLst>
              <a:ext uri="{FF2B5EF4-FFF2-40B4-BE49-F238E27FC236}">
                <a16:creationId xmlns:a16="http://schemas.microsoft.com/office/drawing/2014/main" id="{C886A850-E8B8-4DFA-AB00-CA7902DC0B09}"/>
              </a:ext>
            </a:extLst>
          </p:cNvPr>
          <p:cNvSpPr/>
          <p:nvPr/>
        </p:nvSpPr>
        <p:spPr>
          <a:xfrm>
            <a:off x="1858026" y="1203494"/>
            <a:ext cx="940348"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6" name="Rectángulo: esquinas redondeadas 115">
            <a:extLst>
              <a:ext uri="{FF2B5EF4-FFF2-40B4-BE49-F238E27FC236}">
                <a16:creationId xmlns:a16="http://schemas.microsoft.com/office/drawing/2014/main" id="{1AD22609-CDE5-4636-82EC-6CEF0B083774}"/>
              </a:ext>
            </a:extLst>
          </p:cNvPr>
          <p:cNvSpPr/>
          <p:nvPr/>
        </p:nvSpPr>
        <p:spPr>
          <a:xfrm>
            <a:off x="2948683" y="1212774"/>
            <a:ext cx="940348"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7" name="Rectángulo: esquinas redondeadas 116">
            <a:extLst>
              <a:ext uri="{FF2B5EF4-FFF2-40B4-BE49-F238E27FC236}">
                <a16:creationId xmlns:a16="http://schemas.microsoft.com/office/drawing/2014/main" id="{893E5C43-92CC-46F6-B73D-148F411670BB}"/>
              </a:ext>
            </a:extLst>
          </p:cNvPr>
          <p:cNvSpPr/>
          <p:nvPr/>
        </p:nvSpPr>
        <p:spPr>
          <a:xfrm>
            <a:off x="3967774" y="1214103"/>
            <a:ext cx="1057023"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19" name="Imagen 118" descr="Icono&#10;&#10;Descripción generada automáticamente">
            <a:extLst>
              <a:ext uri="{FF2B5EF4-FFF2-40B4-BE49-F238E27FC236}">
                <a16:creationId xmlns:a16="http://schemas.microsoft.com/office/drawing/2014/main" id="{F6205623-C844-481B-9483-A5AE1CA16AB2}"/>
              </a:ext>
            </a:extLst>
          </p:cNvPr>
          <p:cNvPicPr>
            <a:picLocks noChangeAspect="1"/>
          </p:cNvPicPr>
          <p:nvPr/>
        </p:nvPicPr>
        <p:blipFill>
          <a:blip r:embed="rId46"/>
          <a:stretch>
            <a:fillRect/>
          </a:stretch>
        </p:blipFill>
        <p:spPr>
          <a:xfrm>
            <a:off x="5176946" y="4517812"/>
            <a:ext cx="548027" cy="327180"/>
          </a:xfrm>
          <a:prstGeom prst="rect">
            <a:avLst/>
          </a:prstGeom>
        </p:spPr>
      </p:pic>
      <p:sp>
        <p:nvSpPr>
          <p:cNvPr id="120" name="Rectángulo: esquinas redondeadas 119">
            <a:extLst>
              <a:ext uri="{FF2B5EF4-FFF2-40B4-BE49-F238E27FC236}">
                <a16:creationId xmlns:a16="http://schemas.microsoft.com/office/drawing/2014/main" id="{F54FF6EB-FF81-47C3-AE11-E5B55FCF4DC6}"/>
              </a:ext>
            </a:extLst>
          </p:cNvPr>
          <p:cNvSpPr/>
          <p:nvPr/>
        </p:nvSpPr>
        <p:spPr>
          <a:xfrm>
            <a:off x="5145893" y="1223383"/>
            <a:ext cx="1076907"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22" name="Gráfico 121">
            <a:extLst>
              <a:ext uri="{FF2B5EF4-FFF2-40B4-BE49-F238E27FC236}">
                <a16:creationId xmlns:a16="http://schemas.microsoft.com/office/drawing/2014/main" id="{0DCD05E8-61A9-4972-9262-1AEFB360CCA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522210" y="1870797"/>
            <a:ext cx="700906" cy="458871"/>
          </a:xfrm>
          <a:prstGeom prst="rect">
            <a:avLst/>
          </a:prstGeom>
        </p:spPr>
      </p:pic>
      <p:pic>
        <p:nvPicPr>
          <p:cNvPr id="124" name="Imagen 123" descr="Imagen que contiene dibujo&#10;&#10;Descripción generada automáticamente">
            <a:extLst>
              <a:ext uri="{FF2B5EF4-FFF2-40B4-BE49-F238E27FC236}">
                <a16:creationId xmlns:a16="http://schemas.microsoft.com/office/drawing/2014/main" id="{06603849-5611-47FC-A9FD-79C66766A627}"/>
              </a:ext>
            </a:extLst>
          </p:cNvPr>
          <p:cNvPicPr>
            <a:picLocks noChangeAspect="1"/>
          </p:cNvPicPr>
          <p:nvPr/>
        </p:nvPicPr>
        <p:blipFill>
          <a:blip r:embed="rId49"/>
          <a:stretch>
            <a:fillRect/>
          </a:stretch>
        </p:blipFill>
        <p:spPr>
          <a:xfrm>
            <a:off x="6462954" y="4125948"/>
            <a:ext cx="606579" cy="411099"/>
          </a:xfrm>
          <a:prstGeom prst="rect">
            <a:avLst/>
          </a:prstGeom>
        </p:spPr>
      </p:pic>
      <p:sp>
        <p:nvSpPr>
          <p:cNvPr id="125" name="Rectángulo: esquinas redondeadas 124">
            <a:extLst>
              <a:ext uri="{FF2B5EF4-FFF2-40B4-BE49-F238E27FC236}">
                <a16:creationId xmlns:a16="http://schemas.microsoft.com/office/drawing/2014/main" id="{EB71729D-2A40-47BA-BC70-6149CB61D24E}"/>
              </a:ext>
            </a:extLst>
          </p:cNvPr>
          <p:cNvSpPr/>
          <p:nvPr/>
        </p:nvSpPr>
        <p:spPr>
          <a:xfrm>
            <a:off x="6280273" y="1220724"/>
            <a:ext cx="940348"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6" name="Rectángulo: esquinas redondeadas 125">
            <a:extLst>
              <a:ext uri="{FF2B5EF4-FFF2-40B4-BE49-F238E27FC236}">
                <a16:creationId xmlns:a16="http://schemas.microsoft.com/office/drawing/2014/main" id="{A9201FD7-78C6-4C9D-852F-7A4208C4AB11}"/>
              </a:ext>
            </a:extLst>
          </p:cNvPr>
          <p:cNvSpPr/>
          <p:nvPr/>
        </p:nvSpPr>
        <p:spPr>
          <a:xfrm>
            <a:off x="7324675" y="1223590"/>
            <a:ext cx="1076907" cy="3825902"/>
          </a:xfrm>
          <a:prstGeom prst="roundRect">
            <a:avLst>
              <a:gd name="adj" fmla="val 2846"/>
            </a:avLst>
          </a:prstGeom>
          <a:noFill/>
          <a:ln>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28" name="Imagen 127" descr="Imagen que contiene luz, firmar, iluminado, grande&#10;&#10;Descripción generada automáticamente">
            <a:extLst>
              <a:ext uri="{FF2B5EF4-FFF2-40B4-BE49-F238E27FC236}">
                <a16:creationId xmlns:a16="http://schemas.microsoft.com/office/drawing/2014/main" id="{63627CBE-BC81-4C85-B0DC-BBFF9F674029}"/>
              </a:ext>
            </a:extLst>
          </p:cNvPr>
          <p:cNvPicPr>
            <a:picLocks noChangeAspect="1"/>
          </p:cNvPicPr>
          <p:nvPr/>
        </p:nvPicPr>
        <p:blipFill>
          <a:blip r:embed="rId50"/>
          <a:stretch>
            <a:fillRect/>
          </a:stretch>
        </p:blipFill>
        <p:spPr>
          <a:xfrm>
            <a:off x="1996266" y="4629406"/>
            <a:ext cx="726822" cy="306491"/>
          </a:xfrm>
          <a:prstGeom prst="rect">
            <a:avLst/>
          </a:prstGeom>
        </p:spPr>
      </p:pic>
    </p:spTree>
    <p:extLst>
      <p:ext uri="{BB962C8B-B14F-4D97-AF65-F5344CB8AC3E}">
        <p14:creationId xmlns:p14="http://schemas.microsoft.com/office/powerpoint/2010/main" val="189371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TM10001105[[fn=Recorte]]</Template>
  <TotalTime>4054</TotalTime>
  <Words>873</Words>
  <Application>Microsoft Office PowerPoint</Application>
  <PresentationFormat>Presentación en pantalla (16:9)</PresentationFormat>
  <Paragraphs>229</Paragraphs>
  <Slides>42</Slides>
  <Notes>26</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42</vt:i4>
      </vt:variant>
    </vt:vector>
  </HeadingPairs>
  <TitlesOfParts>
    <vt:vector size="53" baseType="lpstr">
      <vt:lpstr>AmazonEmber</vt:lpstr>
      <vt:lpstr>AmazonEmberLight</vt:lpstr>
      <vt:lpstr>Arial</vt:lpstr>
      <vt:lpstr>Calibri</vt:lpstr>
      <vt:lpstr>Edwardian Script ITC</vt:lpstr>
      <vt:lpstr>Franklin Gothic Book</vt:lpstr>
      <vt:lpstr>Gagalin</vt:lpstr>
      <vt:lpstr>Garet Bold</vt:lpstr>
      <vt:lpstr>Montserrat Classic</vt:lpstr>
      <vt:lpstr>Open Sans Extra Bold</vt:lpstr>
      <vt:lpstr>Crop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Julian Franco</cp:lastModifiedBy>
  <cp:revision>185</cp:revision>
  <cp:lastPrinted>2022-06-23T12:40:33Z</cp:lastPrinted>
  <dcterms:created xsi:type="dcterms:W3CDTF">2019-11-27T03:16:21Z</dcterms:created>
  <dcterms:modified xsi:type="dcterms:W3CDTF">2022-07-01T12:32:59Z</dcterms:modified>
</cp:coreProperties>
</file>